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81" r:id="rId1"/>
    <p:sldMasterId id="2147483682" r:id="rId2"/>
  </p:sldMasterIdLst>
  <p:notesMasterIdLst>
    <p:notesMasterId r:id="rId20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</p:sldIdLst>
  <p:sldSz cx="12192000" cy="6858000"/>
  <p:notesSz cx="6858000" cy="9144000"/>
  <p:embeddedFontLst>
    <p:embeddedFont>
      <p:font typeface="Calibri" panose="020F0502020204030204" pitchFamily="34" charset="0"/>
      <p:regular r:id="rId21"/>
      <p:bold r:id="rId22"/>
      <p:italic r:id="rId23"/>
      <p:boldItalic r:id="rId24"/>
    </p:embeddedFont>
    <p:embeddedFont>
      <p:font typeface="Source Sans Pro" panose="020B0604020202020204" charset="0"/>
      <p:regular r:id="rId25"/>
      <p:bold r:id="rId26"/>
      <p:italic r:id="rId27"/>
      <p:boldItalic r:id="rId28"/>
    </p:embeddedFont>
    <p:embeddedFont>
      <p:font typeface="Source Sans Pro Black" panose="020B0604020202020204" charset="0"/>
      <p:bold r:id="rId29"/>
      <p:boldItalic r:id="rId30"/>
    </p:embeddedFont>
    <p:embeddedFont>
      <p:font typeface="Source Sans Pro SemiBold" panose="020B0604020202020204" charset="0"/>
      <p:regular r:id="rId31"/>
      <p:bold r:id="rId32"/>
      <p:italic r:id="rId33"/>
      <p:boldItalic r:id="rId34"/>
    </p:embeddedFont>
    <p:embeddedFont>
      <p:font typeface="Georgia" panose="02040502050405020303" pitchFamily="18" charset="0"/>
      <p:regular r:id="rId35"/>
      <p:bold r:id="rId36"/>
      <p:italic r:id="rId37"/>
      <p:boldItalic r:id="rId3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3311D25F-D018-4846-ACCC-30FBFCAA5F38}">
  <a:tblStyle styleId="{3311D25F-D018-4846-ACCC-30FBFCAA5F38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5" d="100"/>
          <a:sy n="65" d="100"/>
        </p:scale>
        <p:origin x="700" y="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font" Target="fonts/font6.fntdata"/><Relationship Id="rId39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font" Target="fonts/font1.fntdata"/><Relationship Id="rId34" Type="http://schemas.openxmlformats.org/officeDocument/2006/relationships/font" Target="fonts/font14.fntdata"/><Relationship Id="rId42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font" Target="fonts/font5.fntdata"/><Relationship Id="rId33" Type="http://schemas.openxmlformats.org/officeDocument/2006/relationships/font" Target="fonts/font13.fntdata"/><Relationship Id="rId38" Type="http://schemas.openxmlformats.org/officeDocument/2006/relationships/font" Target="fonts/font18.fntdata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notesMaster" Target="notesMasters/notesMaster1.xml"/><Relationship Id="rId29" Type="http://schemas.openxmlformats.org/officeDocument/2006/relationships/font" Target="fonts/font9.fntdata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font" Target="fonts/font4.fntdata"/><Relationship Id="rId32" Type="http://schemas.openxmlformats.org/officeDocument/2006/relationships/font" Target="fonts/font12.fntdata"/><Relationship Id="rId37" Type="http://schemas.openxmlformats.org/officeDocument/2006/relationships/font" Target="fonts/font17.fntdata"/><Relationship Id="rId40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font" Target="fonts/font3.fntdata"/><Relationship Id="rId28" Type="http://schemas.openxmlformats.org/officeDocument/2006/relationships/font" Target="fonts/font8.fntdata"/><Relationship Id="rId36" Type="http://schemas.openxmlformats.org/officeDocument/2006/relationships/font" Target="fonts/font16.fntdata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font" Target="fonts/font11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font" Target="fonts/font2.fntdata"/><Relationship Id="rId27" Type="http://schemas.openxmlformats.org/officeDocument/2006/relationships/font" Target="fonts/font7.fntdata"/><Relationship Id="rId30" Type="http://schemas.openxmlformats.org/officeDocument/2006/relationships/font" Target="fonts/font10.fntdata"/><Relationship Id="rId35" Type="http://schemas.openxmlformats.org/officeDocument/2006/relationships/font" Target="fonts/font15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g60933f04e4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1" name="Google Shape;251;g60933f04e4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Google Shape;321;gb6aad1e118_0_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2" name="Google Shape;322;gb6aad1e118_0_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Interviews!</a:t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Google Shape;328;gde678ee4d5_0_58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9" name="Google Shape;329;gde678ee4d5_0_58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" name="Google Shape;334;gde678ee4d5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5" name="Google Shape;335;gde678ee4d5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" name="Google Shape;344;gde678ee4d5_0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5" name="Google Shape;345;gde678ee4d5_0_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4" name="Google Shape;354;gde678ee4d5_0_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5" name="Google Shape;355;gde678ee4d5_0_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" name="Google Shape;364;gdbea4ccaba_0_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5" name="Google Shape;365;gdbea4ccaba_0_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2" name="Google Shape;372;gdbea4ccaba_0_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3" name="Google Shape;373;gdbea4ccaba_0_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" name="Google Shape;378;g7083dfdccf_0_1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9" name="Google Shape;379;g7083dfdccf_0_1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gde678ee4d5_0_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7" name="Google Shape;257;gde678ee4d5_0_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gde678ee4d5_0_29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5" name="Google Shape;265;gde678ee4d5_0_29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Google Shape;275;gde678ee4d5_0_4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6" name="Google Shape;276;gde678ee4d5_0_44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Google Shape;284;gde678ee4d5_0_4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5" name="Google Shape;285;gde678ee4d5_0_43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Google Shape;290;g90752f5d69_1_5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1" name="Google Shape;291;g90752f5d69_1_5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Google Shape;297;g90752f5d69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8" name="Google Shape;298;g90752f5d69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Google Shape;306;gb6aad1e118_0_7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07" name="Google Shape;307;gb6aad1e118_0_7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Google Shape;314;gb6aad1e118_0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5" name="Google Shape;315;gb6aad1e118_0_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solidFill>
          <a:srgbClr val="FFFFFF"/>
        </a:solidFill>
        <a:effectLst/>
      </p:bgPr>
    </p:bg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2"/>
          <p:cNvSpPr txBox="1">
            <a:spLocks noGrp="1"/>
          </p:cNvSpPr>
          <p:nvPr>
            <p:ph type="ctrTitle"/>
          </p:nvPr>
        </p:nvSpPr>
        <p:spPr>
          <a:xfrm>
            <a:off x="1524000" y="1791835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6000"/>
              <a:buFont typeface="Source Sans Pro Black"/>
              <a:buNone/>
              <a:defRPr sz="6000" b="0" i="0" u="none" strike="noStrike" cap="none">
                <a:latin typeface="Source Sans Pro Black"/>
                <a:ea typeface="Source Sans Pro Black"/>
                <a:cs typeface="Source Sans Pro Black"/>
                <a:sym typeface="Source Sans Pro Black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5" name="Google Shape;15;p2"/>
          <p:cNvSpPr txBox="1">
            <a:spLocks noGrp="1"/>
          </p:cNvSpPr>
          <p:nvPr>
            <p:ph type="subTitle" idx="1"/>
          </p:nvPr>
        </p:nvSpPr>
        <p:spPr>
          <a:xfrm>
            <a:off x="1524000" y="4271510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7F7F7F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7F7F7F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R="0" lvl="1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Georgia"/>
              <a:buNone/>
              <a:defRPr sz="20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R="0" lvl="2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F7F7F"/>
              </a:buClr>
              <a:buSzPts val="1800"/>
              <a:buFont typeface="Arial"/>
              <a:buNone/>
              <a:defRPr sz="1800" b="0" i="1" u="none" strike="noStrike" cap="none">
                <a:solidFill>
                  <a:srgbClr val="7F7F7F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R="0" lvl="3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Georgia"/>
              <a:buNone/>
              <a:defRPr sz="16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R="0" lvl="4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Georgia"/>
              <a:buNone/>
              <a:defRPr sz="16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R="0" lvl="5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7" name="Google Shape;17;p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8" name="Google Shape;18;p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9" name="Google Shape;19;p2"/>
          <p:cNvSpPr/>
          <p:nvPr/>
        </p:nvSpPr>
        <p:spPr>
          <a:xfrm>
            <a:off x="569200" y="514125"/>
            <a:ext cx="1266900" cy="110100"/>
          </a:xfrm>
          <a:prstGeom prst="rect">
            <a:avLst/>
          </a:prstGeom>
          <a:solidFill>
            <a:srgbClr val="2EBCB3"/>
          </a:solidFill>
          <a:ln w="9525" cap="flat" cmpd="sng">
            <a:solidFill>
              <a:srgbClr val="2EBCB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" name="Google Shape;20;p2"/>
          <p:cNvSpPr/>
          <p:nvPr/>
        </p:nvSpPr>
        <p:spPr>
          <a:xfrm>
            <a:off x="0" y="5426950"/>
            <a:ext cx="12192000" cy="1453800"/>
          </a:xfrm>
          <a:prstGeom prst="rect">
            <a:avLst/>
          </a:prstGeom>
          <a:solidFill>
            <a:srgbClr val="F7F4F2"/>
          </a:solidFill>
          <a:ln w="9525" cap="flat" cmpd="sng">
            <a:solidFill>
              <a:srgbClr val="F7F4F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1" name="Google Shape;21;p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0019247" y="5991217"/>
            <a:ext cx="1489651" cy="3651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1"/>
          <p:cNvSpPr txBox="1">
            <a:spLocks noGrp="1"/>
          </p:cNvSpPr>
          <p:nvPr>
            <p:ph type="title"/>
          </p:nvPr>
        </p:nvSpPr>
        <p:spPr>
          <a:xfrm>
            <a:off x="838200" y="5175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400"/>
              <a:buFont typeface="Source Sans Pro Black"/>
              <a:buNone/>
              <a:defRPr sz="4400" b="0" i="0" u="none" strike="noStrike" cap="none">
                <a:latin typeface="Source Sans Pro Black"/>
                <a:ea typeface="Source Sans Pro Black"/>
                <a:cs typeface="Source Sans Pro Black"/>
                <a:sym typeface="Source Sans Pro Black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99" name="Google Shape;99;p1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600"/>
              <a:buFont typeface="Arial"/>
              <a:buChar char="•"/>
              <a:defRPr sz="3600" b="0" i="0" u="none" strike="noStrike" cap="none">
                <a:latin typeface="Georgia"/>
                <a:ea typeface="Georgia"/>
                <a:cs typeface="Georgia"/>
                <a:sym typeface="Georgia"/>
              </a:defRPr>
            </a:lvl1pPr>
            <a:lvl2pPr marL="914400" marR="0" lvl="1" indent="-4318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3200"/>
              <a:buFont typeface="Georgia"/>
              <a:buChar char="−"/>
              <a:defRPr sz="3200" b="0" i="0" u="none" strike="noStrike" cap="none">
                <a:latin typeface="Georgia"/>
                <a:ea typeface="Georgia"/>
                <a:cs typeface="Georgia"/>
                <a:sym typeface="Georgia"/>
              </a:defRPr>
            </a:lvl2pPr>
            <a:lvl3pPr marL="1371600" marR="0" lvl="2" indent="-4064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F7F7F"/>
              </a:buClr>
              <a:buSzPts val="2800"/>
              <a:buFont typeface="Arial"/>
              <a:buChar char="•"/>
              <a:defRPr sz="2800" b="0" i="1" u="none" strike="noStrike" cap="none">
                <a:solidFill>
                  <a:srgbClr val="7F7F7F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L="1828800" marR="0" lvl="3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400"/>
              <a:buFont typeface="Georgia"/>
              <a:buChar char="−"/>
              <a:defRPr sz="2400" b="0" i="0" u="none" strike="noStrike" cap="none">
                <a:latin typeface="Georgia"/>
                <a:ea typeface="Georgia"/>
                <a:cs typeface="Georgia"/>
                <a:sym typeface="Georgia"/>
              </a:defRPr>
            </a:lvl4pPr>
            <a:lvl5pPr marL="2286000" marR="0" lvl="4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400"/>
              <a:buFont typeface="Georgia"/>
              <a:buChar char="»"/>
              <a:defRPr sz="2400" b="0" i="0" u="none" strike="noStrike" cap="none">
                <a:latin typeface="Georgia"/>
                <a:ea typeface="Georgia"/>
                <a:cs typeface="Georgia"/>
                <a:sym typeface="Georgia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Font typeface="Arial"/>
              <a:buChar char="•"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Font typeface="Arial"/>
              <a:buChar char="•"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Font typeface="Arial"/>
              <a:buChar char="•"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Font typeface="Arial"/>
              <a:buChar char="•"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0" name="Google Shape;100;p11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600"/>
              <a:buFont typeface="Arial"/>
              <a:buChar char="•"/>
              <a:defRPr sz="3600" b="0" i="0" u="none" strike="noStrike" cap="none">
                <a:latin typeface="Georgia"/>
                <a:ea typeface="Georgia"/>
                <a:cs typeface="Georgia"/>
                <a:sym typeface="Georgia"/>
              </a:defRPr>
            </a:lvl1pPr>
            <a:lvl2pPr marL="914400" marR="0" lvl="1" indent="-4318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3200"/>
              <a:buFont typeface="Georgia"/>
              <a:buChar char="−"/>
              <a:defRPr sz="3200" b="0" i="0" u="none" strike="noStrike" cap="none">
                <a:latin typeface="Georgia"/>
                <a:ea typeface="Georgia"/>
                <a:cs typeface="Georgia"/>
                <a:sym typeface="Georgia"/>
              </a:defRPr>
            </a:lvl2pPr>
            <a:lvl3pPr marL="1371600" marR="0" lvl="2" indent="-4064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F7F7F"/>
              </a:buClr>
              <a:buSzPts val="2800"/>
              <a:buFont typeface="Arial"/>
              <a:buChar char="•"/>
              <a:defRPr sz="2800" b="0" i="1" u="none" strike="noStrike" cap="none">
                <a:solidFill>
                  <a:srgbClr val="7F7F7F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L="1828800" marR="0" lvl="3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400"/>
              <a:buFont typeface="Georgia"/>
              <a:buChar char="−"/>
              <a:defRPr sz="2400" b="0" i="0" u="none" strike="noStrike" cap="none">
                <a:latin typeface="Georgia"/>
                <a:ea typeface="Georgia"/>
                <a:cs typeface="Georgia"/>
                <a:sym typeface="Georgia"/>
              </a:defRPr>
            </a:lvl4pPr>
            <a:lvl5pPr marL="2286000" marR="0" lvl="4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400"/>
              <a:buFont typeface="Georgia"/>
              <a:buChar char="»"/>
              <a:defRPr sz="2400" b="0" i="0" u="none" strike="noStrike" cap="none">
                <a:latin typeface="Georgia"/>
                <a:ea typeface="Georgia"/>
                <a:cs typeface="Georgia"/>
                <a:sym typeface="Georgia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Font typeface="Arial"/>
              <a:buChar char="•"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Font typeface="Arial"/>
              <a:buChar char="•"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Font typeface="Arial"/>
              <a:buChar char="•"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Font typeface="Arial"/>
              <a:buChar char="•"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1" name="Google Shape;101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2" name="Google Shape;102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3" name="Google Shape;103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 - One side emphasis teal">
  <p:cSld name="CUSTOM"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12"/>
          <p:cNvSpPr/>
          <p:nvPr/>
        </p:nvSpPr>
        <p:spPr>
          <a:xfrm>
            <a:off x="6019800" y="-8025"/>
            <a:ext cx="6172200" cy="6940500"/>
          </a:xfrm>
          <a:prstGeom prst="rect">
            <a:avLst/>
          </a:prstGeom>
          <a:solidFill>
            <a:srgbClr val="2EBCB3"/>
          </a:solidFill>
          <a:ln w="9525" cap="flat" cmpd="sng">
            <a:solidFill>
              <a:srgbClr val="2EBCB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6;p12"/>
          <p:cNvSpPr txBox="1">
            <a:spLocks noGrp="1"/>
          </p:cNvSpPr>
          <p:nvPr>
            <p:ph type="title"/>
          </p:nvPr>
        </p:nvSpPr>
        <p:spPr>
          <a:xfrm>
            <a:off x="838200" y="856625"/>
            <a:ext cx="5037600" cy="150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400"/>
              <a:buFont typeface="Source Sans Pro Black"/>
              <a:buNone/>
              <a:defRPr sz="4400" b="0" i="0" u="none" strike="noStrike" cap="none">
                <a:latin typeface="Source Sans Pro Black"/>
                <a:ea typeface="Source Sans Pro Black"/>
                <a:cs typeface="Source Sans Pro Black"/>
                <a:sym typeface="Source Sans Pro Black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07" name="Google Shape;107;p12"/>
          <p:cNvSpPr txBox="1">
            <a:spLocks noGrp="1"/>
          </p:cNvSpPr>
          <p:nvPr>
            <p:ph type="body" idx="1"/>
          </p:nvPr>
        </p:nvSpPr>
        <p:spPr>
          <a:xfrm>
            <a:off x="838200" y="2359025"/>
            <a:ext cx="4578300" cy="403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600"/>
              <a:buFont typeface="Arial"/>
              <a:buChar char="•"/>
              <a:defRPr sz="3600" b="0" i="0" u="none" strike="noStrike" cap="none">
                <a:latin typeface="Georgia"/>
                <a:ea typeface="Georgia"/>
                <a:cs typeface="Georgia"/>
                <a:sym typeface="Georgia"/>
              </a:defRPr>
            </a:lvl1pPr>
            <a:lvl2pPr marL="914400" marR="0" lvl="1" indent="-4318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3200"/>
              <a:buFont typeface="Georgia"/>
              <a:buChar char="−"/>
              <a:defRPr sz="3200" b="0" i="0" u="none" strike="noStrike" cap="none">
                <a:latin typeface="Georgia"/>
                <a:ea typeface="Georgia"/>
                <a:cs typeface="Georgia"/>
                <a:sym typeface="Georgia"/>
              </a:defRPr>
            </a:lvl2pPr>
            <a:lvl3pPr marL="1371600" marR="0" lvl="2" indent="-4064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F7F7F"/>
              </a:buClr>
              <a:buSzPts val="2800"/>
              <a:buFont typeface="Arial"/>
              <a:buChar char="•"/>
              <a:defRPr sz="2800" b="0" i="1" u="none" strike="noStrike" cap="none">
                <a:solidFill>
                  <a:srgbClr val="7F7F7F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L="1828800" marR="0" lvl="3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400"/>
              <a:buFont typeface="Georgia"/>
              <a:buChar char="−"/>
              <a:defRPr sz="2400" b="0" i="0" u="none" strike="noStrike" cap="none">
                <a:latin typeface="Georgia"/>
                <a:ea typeface="Georgia"/>
                <a:cs typeface="Georgia"/>
                <a:sym typeface="Georgia"/>
              </a:defRPr>
            </a:lvl4pPr>
            <a:lvl5pPr marL="2286000" marR="0" lvl="4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400"/>
              <a:buFont typeface="Georgia"/>
              <a:buChar char="»"/>
              <a:defRPr sz="2400" b="0" i="0" u="none" strike="noStrike" cap="none">
                <a:latin typeface="Georgia"/>
                <a:ea typeface="Georgia"/>
                <a:cs typeface="Georgia"/>
                <a:sym typeface="Georgia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Font typeface="Arial"/>
              <a:buChar char="•"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Font typeface="Arial"/>
              <a:buChar char="•"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Font typeface="Arial"/>
              <a:buChar char="•"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Font typeface="Arial"/>
              <a:buChar char="•"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8" name="Google Shape;108;p12"/>
          <p:cNvSpPr txBox="1">
            <a:spLocks noGrp="1"/>
          </p:cNvSpPr>
          <p:nvPr>
            <p:ph type="body" idx="2"/>
          </p:nvPr>
        </p:nvSpPr>
        <p:spPr>
          <a:xfrm>
            <a:off x="6632150" y="1349150"/>
            <a:ext cx="51816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marR="0" lvl="1" indent="-4318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Georgia"/>
              <a:buChar char="−"/>
              <a:defRPr sz="3200" b="0" i="0" u="none" strike="noStrike" cap="none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L="1371600" marR="0" lvl="2" indent="-4064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C2F35"/>
              </a:buClr>
              <a:buSzPts val="2800"/>
              <a:buFont typeface="Arial"/>
              <a:buChar char="•"/>
              <a:defRPr sz="2800" b="0" i="1" u="none" strike="noStrike" cap="none">
                <a:solidFill>
                  <a:srgbClr val="2C2F35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L="1828800" marR="0" lvl="3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Georgia"/>
              <a:buChar char="−"/>
              <a:defRPr sz="2400" b="0" i="0" u="none" strike="noStrike" cap="none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L="2286000" marR="0" lvl="4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Georgia"/>
              <a:buChar char="»"/>
              <a:defRPr sz="2400" b="0" i="0" u="none" strike="noStrike" cap="none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9" name="Google Shape;109;p12"/>
          <p:cNvSpPr txBox="1">
            <a:spLocks noGrp="1"/>
          </p:cNvSpPr>
          <p:nvPr>
            <p:ph type="sldNum" idx="12"/>
          </p:nvPr>
        </p:nvSpPr>
        <p:spPr>
          <a:xfrm>
            <a:off x="11409045" y="6333134"/>
            <a:ext cx="731700" cy="5250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>
            <a:lvl1pPr lvl="0">
              <a:buNone/>
              <a:defRPr sz="1300">
                <a:solidFill>
                  <a:srgbClr val="2C2F35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buNone/>
              <a:defRPr sz="1300">
                <a:solidFill>
                  <a:srgbClr val="2C2F35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lvl="2">
              <a:buNone/>
              <a:defRPr sz="1300">
                <a:solidFill>
                  <a:srgbClr val="2C2F35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lvl="3">
              <a:buNone/>
              <a:defRPr sz="1300">
                <a:solidFill>
                  <a:srgbClr val="2C2F35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lvl="4">
              <a:buNone/>
              <a:defRPr sz="1300">
                <a:solidFill>
                  <a:srgbClr val="2C2F35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lvl="5">
              <a:buNone/>
              <a:defRPr sz="1300">
                <a:solidFill>
                  <a:srgbClr val="2C2F35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lvl="6">
              <a:buNone/>
              <a:defRPr sz="1300">
                <a:solidFill>
                  <a:srgbClr val="2C2F35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lvl="7">
              <a:buNone/>
              <a:defRPr sz="1300">
                <a:solidFill>
                  <a:srgbClr val="2C2F35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lvl="8">
              <a:buNone/>
              <a:defRPr sz="1300">
                <a:solidFill>
                  <a:srgbClr val="2C2F35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 - One side emphasis beige">
  <p:cSld name="CUSTOM_2"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13"/>
          <p:cNvSpPr/>
          <p:nvPr/>
        </p:nvSpPr>
        <p:spPr>
          <a:xfrm>
            <a:off x="6019800" y="-84225"/>
            <a:ext cx="6172200" cy="6948600"/>
          </a:xfrm>
          <a:prstGeom prst="rect">
            <a:avLst/>
          </a:prstGeom>
          <a:solidFill>
            <a:srgbClr val="F7F4F2"/>
          </a:solidFill>
          <a:ln w="9525" cap="flat" cmpd="sng">
            <a:solidFill>
              <a:srgbClr val="F7F4F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12;p13"/>
          <p:cNvSpPr txBox="1">
            <a:spLocks noGrp="1"/>
          </p:cNvSpPr>
          <p:nvPr>
            <p:ph type="title"/>
          </p:nvPr>
        </p:nvSpPr>
        <p:spPr>
          <a:xfrm>
            <a:off x="838200" y="856625"/>
            <a:ext cx="5037600" cy="150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400"/>
              <a:buFont typeface="Source Sans Pro Black"/>
              <a:buNone/>
              <a:defRPr sz="4400" b="0" i="0" u="none" strike="noStrike" cap="none">
                <a:latin typeface="Source Sans Pro Black"/>
                <a:ea typeface="Source Sans Pro Black"/>
                <a:cs typeface="Source Sans Pro Black"/>
                <a:sym typeface="Source Sans Pro Black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3" name="Google Shape;113;p13"/>
          <p:cNvSpPr txBox="1">
            <a:spLocks noGrp="1"/>
          </p:cNvSpPr>
          <p:nvPr>
            <p:ph type="body" idx="1"/>
          </p:nvPr>
        </p:nvSpPr>
        <p:spPr>
          <a:xfrm>
            <a:off x="838200" y="2359025"/>
            <a:ext cx="4578300" cy="403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600"/>
              <a:buFont typeface="Arial"/>
              <a:buChar char="•"/>
              <a:defRPr sz="3600" b="0" i="0" u="none" strike="noStrike" cap="none">
                <a:latin typeface="Georgia"/>
                <a:ea typeface="Georgia"/>
                <a:cs typeface="Georgia"/>
                <a:sym typeface="Georgia"/>
              </a:defRPr>
            </a:lvl1pPr>
            <a:lvl2pPr marL="914400" marR="0" lvl="1" indent="-4318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3200"/>
              <a:buFont typeface="Georgia"/>
              <a:buChar char="−"/>
              <a:defRPr sz="3200" b="0" i="0" u="none" strike="noStrike" cap="none">
                <a:latin typeface="Georgia"/>
                <a:ea typeface="Georgia"/>
                <a:cs typeface="Georgia"/>
                <a:sym typeface="Georgia"/>
              </a:defRPr>
            </a:lvl2pPr>
            <a:lvl3pPr marL="1371600" marR="0" lvl="2" indent="-4064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F7F7F"/>
              </a:buClr>
              <a:buSzPts val="2800"/>
              <a:buFont typeface="Arial"/>
              <a:buChar char="•"/>
              <a:defRPr sz="2800" b="0" i="1" u="none" strike="noStrike" cap="none">
                <a:solidFill>
                  <a:srgbClr val="7F7F7F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L="1828800" marR="0" lvl="3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400"/>
              <a:buFont typeface="Georgia"/>
              <a:buChar char="−"/>
              <a:defRPr sz="2400" b="0" i="0" u="none" strike="noStrike" cap="none">
                <a:latin typeface="Georgia"/>
                <a:ea typeface="Georgia"/>
                <a:cs typeface="Georgia"/>
                <a:sym typeface="Georgia"/>
              </a:defRPr>
            </a:lvl4pPr>
            <a:lvl5pPr marL="2286000" marR="0" lvl="4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400"/>
              <a:buFont typeface="Georgia"/>
              <a:buChar char="»"/>
              <a:defRPr sz="2400" b="0" i="0" u="none" strike="noStrike" cap="none">
                <a:latin typeface="Georgia"/>
                <a:ea typeface="Georgia"/>
                <a:cs typeface="Georgia"/>
                <a:sym typeface="Georgia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Font typeface="Arial"/>
              <a:buChar char="•"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Font typeface="Arial"/>
              <a:buChar char="•"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Font typeface="Arial"/>
              <a:buChar char="•"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Font typeface="Arial"/>
              <a:buChar char="•"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4" name="Google Shape;114;p13"/>
          <p:cNvSpPr txBox="1">
            <a:spLocks noGrp="1"/>
          </p:cNvSpPr>
          <p:nvPr>
            <p:ph type="body" idx="2"/>
          </p:nvPr>
        </p:nvSpPr>
        <p:spPr>
          <a:xfrm>
            <a:off x="6903000" y="856625"/>
            <a:ext cx="4578300" cy="514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600"/>
              <a:buFont typeface="Arial"/>
              <a:buChar char="•"/>
              <a:defRPr sz="3600" b="0" i="0" u="none" strike="noStrike" cap="none">
                <a:latin typeface="Georgia"/>
                <a:ea typeface="Georgia"/>
                <a:cs typeface="Georgia"/>
                <a:sym typeface="Georgia"/>
              </a:defRPr>
            </a:lvl1pPr>
            <a:lvl2pPr marL="914400" marR="0" lvl="1" indent="-4318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3200"/>
              <a:buFont typeface="Georgia"/>
              <a:buChar char="−"/>
              <a:defRPr sz="3200" b="0" i="0" u="none" strike="noStrike" cap="none">
                <a:latin typeface="Georgia"/>
                <a:ea typeface="Georgia"/>
                <a:cs typeface="Georgia"/>
                <a:sym typeface="Georgia"/>
              </a:defRPr>
            </a:lvl2pPr>
            <a:lvl3pPr marL="1371600" marR="0" lvl="2" indent="-4064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F7F7F"/>
              </a:buClr>
              <a:buSzPts val="2800"/>
              <a:buFont typeface="Arial"/>
              <a:buChar char="•"/>
              <a:defRPr sz="2800" b="0" i="1" u="none" strike="noStrike" cap="none">
                <a:solidFill>
                  <a:srgbClr val="7F7F7F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L="1828800" marR="0" lvl="3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400"/>
              <a:buFont typeface="Georgia"/>
              <a:buChar char="−"/>
              <a:defRPr sz="2400" b="0" i="0" u="none" strike="noStrike" cap="none">
                <a:latin typeface="Georgia"/>
                <a:ea typeface="Georgia"/>
                <a:cs typeface="Georgia"/>
                <a:sym typeface="Georgia"/>
              </a:defRPr>
            </a:lvl4pPr>
            <a:lvl5pPr marL="2286000" marR="0" lvl="4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400"/>
              <a:buFont typeface="Georgia"/>
              <a:buChar char="»"/>
              <a:defRPr sz="2400" b="0" i="0" u="none" strike="noStrike" cap="none">
                <a:latin typeface="Georgia"/>
                <a:ea typeface="Georgia"/>
                <a:cs typeface="Georgia"/>
                <a:sym typeface="Georgia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Font typeface="Arial"/>
              <a:buChar char="•"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Font typeface="Arial"/>
              <a:buChar char="•"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Font typeface="Arial"/>
              <a:buChar char="•"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Font typeface="Arial"/>
              <a:buChar char="•"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5" name="Google Shape;115;p13"/>
          <p:cNvSpPr txBox="1">
            <a:spLocks noGrp="1"/>
          </p:cNvSpPr>
          <p:nvPr>
            <p:ph type="sldNum" idx="12"/>
          </p:nvPr>
        </p:nvSpPr>
        <p:spPr>
          <a:xfrm>
            <a:off x="11409045" y="6333134"/>
            <a:ext cx="731700" cy="5250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>
            <a:lvl1pPr lvl="0">
              <a:buNone/>
              <a:defRPr sz="1300">
                <a:solidFill>
                  <a:srgbClr val="2C2F35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buNone/>
              <a:defRPr sz="1300">
                <a:solidFill>
                  <a:srgbClr val="2C2F35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lvl="2">
              <a:buNone/>
              <a:defRPr sz="1300">
                <a:solidFill>
                  <a:srgbClr val="2C2F35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lvl="3">
              <a:buNone/>
              <a:defRPr sz="1300">
                <a:solidFill>
                  <a:srgbClr val="2C2F35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lvl="4">
              <a:buNone/>
              <a:defRPr sz="1300">
                <a:solidFill>
                  <a:srgbClr val="2C2F35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lvl="5">
              <a:buNone/>
              <a:defRPr sz="1300">
                <a:solidFill>
                  <a:srgbClr val="2C2F35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lvl="6">
              <a:buNone/>
              <a:defRPr sz="1300">
                <a:solidFill>
                  <a:srgbClr val="2C2F35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lvl="7">
              <a:buNone/>
              <a:defRPr sz="1300">
                <a:solidFill>
                  <a:srgbClr val="2C2F35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lvl="8">
              <a:buNone/>
              <a:defRPr sz="1300">
                <a:solidFill>
                  <a:srgbClr val="2C2F35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ransition Slide">
  <p:cSld name="CUSTOM_1">
    <p:bg>
      <p:bgPr>
        <a:solidFill>
          <a:srgbClr val="F7F4F2"/>
        </a:solidFill>
        <a:effectLst/>
      </p:bgPr>
    </p:bg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14"/>
          <p:cNvSpPr txBox="1">
            <a:spLocks noGrp="1"/>
          </p:cNvSpPr>
          <p:nvPr>
            <p:ph type="title"/>
          </p:nvPr>
        </p:nvSpPr>
        <p:spPr>
          <a:xfrm>
            <a:off x="495750" y="2812350"/>
            <a:ext cx="10374300" cy="12333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>
                <a:latin typeface="Georgia"/>
                <a:ea typeface="Georgia"/>
                <a:cs typeface="Georgia"/>
                <a:sym typeface="Georgia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None/>
              <a:defRPr>
                <a:latin typeface="Georgia"/>
                <a:ea typeface="Georgia"/>
                <a:cs typeface="Georgia"/>
                <a:sym typeface="Georgia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None/>
              <a:defRPr>
                <a:latin typeface="Georgia"/>
                <a:ea typeface="Georgia"/>
                <a:cs typeface="Georgia"/>
                <a:sym typeface="Georgia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None/>
              <a:defRPr>
                <a:latin typeface="Georgia"/>
                <a:ea typeface="Georgia"/>
                <a:cs typeface="Georgia"/>
                <a:sym typeface="Georgia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None/>
              <a:defRPr>
                <a:latin typeface="Georgia"/>
                <a:ea typeface="Georgia"/>
                <a:cs typeface="Georgia"/>
                <a:sym typeface="Georgia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None/>
              <a:defRPr>
                <a:latin typeface="Georgia"/>
                <a:ea typeface="Georgia"/>
                <a:cs typeface="Georgia"/>
                <a:sym typeface="Georgia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None/>
              <a:defRPr>
                <a:latin typeface="Georgia"/>
                <a:ea typeface="Georgia"/>
                <a:cs typeface="Georgia"/>
                <a:sym typeface="Georgia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None/>
              <a:defRPr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endParaRPr/>
          </a:p>
        </p:txBody>
      </p:sp>
      <p:sp>
        <p:nvSpPr>
          <p:cNvPr id="118" name="Google Shape;118;p14"/>
          <p:cNvSpPr txBox="1">
            <a:spLocks noGrp="1"/>
          </p:cNvSpPr>
          <p:nvPr>
            <p:ph type="sldNum" idx="12"/>
          </p:nvPr>
        </p:nvSpPr>
        <p:spPr>
          <a:xfrm>
            <a:off x="11409045" y="6333134"/>
            <a:ext cx="731700" cy="5250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>
            <a:lvl1pPr lvl="0">
              <a:buNone/>
              <a:defRPr sz="1300">
                <a:solidFill>
                  <a:srgbClr val="2C2F35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buNone/>
              <a:defRPr sz="1300">
                <a:solidFill>
                  <a:srgbClr val="2C2F35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lvl="2">
              <a:buNone/>
              <a:defRPr sz="1300">
                <a:solidFill>
                  <a:srgbClr val="2C2F35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lvl="3">
              <a:buNone/>
              <a:defRPr sz="1300">
                <a:solidFill>
                  <a:srgbClr val="2C2F35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lvl="4">
              <a:buNone/>
              <a:defRPr sz="1300">
                <a:solidFill>
                  <a:srgbClr val="2C2F35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lvl="5">
              <a:buNone/>
              <a:defRPr sz="1300">
                <a:solidFill>
                  <a:srgbClr val="2C2F35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lvl="6">
              <a:buNone/>
              <a:defRPr sz="1300">
                <a:solidFill>
                  <a:srgbClr val="2C2F35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lvl="7">
              <a:buNone/>
              <a:defRPr sz="1300">
                <a:solidFill>
                  <a:srgbClr val="2C2F35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lvl="8">
              <a:buNone/>
              <a:defRPr sz="1300">
                <a:solidFill>
                  <a:srgbClr val="2C2F35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15"/>
          <p:cNvSpPr txBox="1">
            <a:spLocks noGrp="1"/>
          </p:cNvSpPr>
          <p:nvPr>
            <p:ph type="title"/>
          </p:nvPr>
        </p:nvSpPr>
        <p:spPr>
          <a:xfrm>
            <a:off x="838200" y="5175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400"/>
              <a:buFont typeface="Source Sans Pro Black"/>
              <a:buNone/>
              <a:defRPr sz="4400" b="0" i="0" u="none" strike="noStrike" cap="none">
                <a:latin typeface="Source Sans Pro Black"/>
                <a:ea typeface="Source Sans Pro Black"/>
                <a:cs typeface="Source Sans Pro Black"/>
                <a:sym typeface="Source Sans Pro Black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21" name="Google Shape;121;p1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2" name="Google Shape;122;p1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3" name="Google Shape;123;p1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>
  <p:cSld name="Blank"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16"/>
          <p:cNvSpPr txBox="1">
            <a:spLocks noGrp="1"/>
          </p:cNvSpPr>
          <p:nvPr>
            <p:ph type="sldNum" idx="12"/>
          </p:nvPr>
        </p:nvSpPr>
        <p:spPr>
          <a:xfrm>
            <a:off x="11409045" y="6333134"/>
            <a:ext cx="731700" cy="5250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>
            <a:lvl1pPr lvl="0">
              <a:buNone/>
              <a:defRPr sz="1300">
                <a:solidFill>
                  <a:srgbClr val="2C2F35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buNone/>
              <a:defRPr sz="1300">
                <a:solidFill>
                  <a:srgbClr val="2C2F35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lvl="2">
              <a:buNone/>
              <a:defRPr sz="1300">
                <a:solidFill>
                  <a:srgbClr val="2C2F35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lvl="3">
              <a:buNone/>
              <a:defRPr sz="1300">
                <a:solidFill>
                  <a:srgbClr val="2C2F35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lvl="4">
              <a:buNone/>
              <a:defRPr sz="1300">
                <a:solidFill>
                  <a:srgbClr val="2C2F35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lvl="5">
              <a:buNone/>
              <a:defRPr sz="1300">
                <a:solidFill>
                  <a:srgbClr val="2C2F35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lvl="6">
              <a:buNone/>
              <a:defRPr sz="1300">
                <a:solidFill>
                  <a:srgbClr val="2C2F35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lvl="7">
              <a:buNone/>
              <a:defRPr sz="1300">
                <a:solidFill>
                  <a:srgbClr val="2C2F35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lvl="8">
              <a:buNone/>
              <a:defRPr sz="1300">
                <a:solidFill>
                  <a:srgbClr val="2C2F35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Beige">
  <p:cSld name="Blank_1">
    <p:bg>
      <p:bgPr>
        <a:solidFill>
          <a:srgbClr val="F7F4F2"/>
        </a:solidFill>
        <a:effectLst/>
      </p:bgPr>
    </p:bg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17"/>
          <p:cNvSpPr txBox="1">
            <a:spLocks noGrp="1"/>
          </p:cNvSpPr>
          <p:nvPr>
            <p:ph type="sldNum" idx="12"/>
          </p:nvPr>
        </p:nvSpPr>
        <p:spPr>
          <a:xfrm>
            <a:off x="11409045" y="6333134"/>
            <a:ext cx="731700" cy="5250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>
            <a:lvl1pPr lvl="0">
              <a:buNone/>
              <a:defRPr sz="1300">
                <a:solidFill>
                  <a:srgbClr val="2C2F35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buNone/>
              <a:defRPr sz="1300">
                <a:solidFill>
                  <a:srgbClr val="2C2F35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lvl="2">
              <a:buNone/>
              <a:defRPr sz="1300">
                <a:solidFill>
                  <a:srgbClr val="2C2F35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lvl="3">
              <a:buNone/>
              <a:defRPr sz="1300">
                <a:solidFill>
                  <a:srgbClr val="2C2F35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lvl="4">
              <a:buNone/>
              <a:defRPr sz="1300">
                <a:solidFill>
                  <a:srgbClr val="2C2F35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lvl="5">
              <a:buNone/>
              <a:defRPr sz="1300">
                <a:solidFill>
                  <a:srgbClr val="2C2F35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lvl="6">
              <a:buNone/>
              <a:defRPr sz="1300">
                <a:solidFill>
                  <a:srgbClr val="2C2F35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lvl="7">
              <a:buNone/>
              <a:defRPr sz="1300">
                <a:solidFill>
                  <a:srgbClr val="2C2F35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lvl="8">
              <a:buNone/>
              <a:defRPr sz="1300">
                <a:solidFill>
                  <a:srgbClr val="2C2F35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ccent Slide">
  <p:cSld name="Blank_1_2">
    <p:bg>
      <p:bgPr>
        <a:solidFill>
          <a:srgbClr val="2EBCB3"/>
        </a:solidFill>
        <a:effectLst/>
      </p:bgPr>
    </p:bg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18"/>
          <p:cNvSpPr/>
          <p:nvPr/>
        </p:nvSpPr>
        <p:spPr>
          <a:xfrm>
            <a:off x="8978750" y="5779625"/>
            <a:ext cx="2974500" cy="771300"/>
          </a:xfrm>
          <a:prstGeom prst="rect">
            <a:avLst/>
          </a:prstGeom>
          <a:solidFill>
            <a:srgbClr val="2EBCB3"/>
          </a:solidFill>
          <a:ln w="9525" cap="flat" cmpd="sng">
            <a:solidFill>
              <a:srgbClr val="2EBCB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30" name="Google Shape;130;p18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0004225" y="5977825"/>
            <a:ext cx="1529478" cy="374899"/>
          </a:xfrm>
          <a:prstGeom prst="rect">
            <a:avLst/>
          </a:prstGeom>
          <a:noFill/>
          <a:ln>
            <a:noFill/>
          </a:ln>
        </p:spPr>
      </p:pic>
      <p:sp>
        <p:nvSpPr>
          <p:cNvPr id="131" name="Google Shape;131;p18"/>
          <p:cNvSpPr txBox="1">
            <a:spLocks noGrp="1"/>
          </p:cNvSpPr>
          <p:nvPr>
            <p:ph type="sldNum" idx="12"/>
          </p:nvPr>
        </p:nvSpPr>
        <p:spPr>
          <a:xfrm>
            <a:off x="11409045" y="6333134"/>
            <a:ext cx="731700" cy="5250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>
            <a:lvl1pPr lvl="0">
              <a:buNone/>
              <a:defRPr sz="1300">
                <a:solidFill>
                  <a:srgbClr val="2C2F35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buNone/>
              <a:defRPr sz="1300">
                <a:solidFill>
                  <a:srgbClr val="2C2F35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lvl="2">
              <a:buNone/>
              <a:defRPr sz="1300">
                <a:solidFill>
                  <a:srgbClr val="2C2F35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lvl="3">
              <a:buNone/>
              <a:defRPr sz="1300">
                <a:solidFill>
                  <a:srgbClr val="2C2F35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lvl="4">
              <a:buNone/>
              <a:defRPr sz="1300">
                <a:solidFill>
                  <a:srgbClr val="2C2F35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lvl="5">
              <a:buNone/>
              <a:defRPr sz="1300">
                <a:solidFill>
                  <a:srgbClr val="2C2F35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lvl="6">
              <a:buNone/>
              <a:defRPr sz="1300">
                <a:solidFill>
                  <a:srgbClr val="2C2F35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lvl="7">
              <a:buNone/>
              <a:defRPr sz="1300">
                <a:solidFill>
                  <a:srgbClr val="2C2F35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lvl="8">
              <a:buNone/>
              <a:defRPr sz="1300">
                <a:solidFill>
                  <a:srgbClr val="2C2F35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d Slide">
  <p:cSld name="Blank_1_1">
    <p:bg>
      <p:bgPr>
        <a:solidFill>
          <a:schemeClr val="lt1"/>
        </a:solidFill>
        <a:effectLst/>
      </p:bgPr>
    </p:bg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19"/>
          <p:cNvSpPr/>
          <p:nvPr/>
        </p:nvSpPr>
        <p:spPr>
          <a:xfrm>
            <a:off x="9915175" y="5783850"/>
            <a:ext cx="2038200" cy="8814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34;p19"/>
          <p:cNvSpPr/>
          <p:nvPr/>
        </p:nvSpPr>
        <p:spPr>
          <a:xfrm>
            <a:off x="225825" y="207475"/>
            <a:ext cx="2038200" cy="8814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35" name="Google Shape;135;p19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4372907" y="3064500"/>
            <a:ext cx="3595968" cy="881400"/>
          </a:xfrm>
          <a:prstGeom prst="rect">
            <a:avLst/>
          </a:prstGeom>
          <a:noFill/>
          <a:ln>
            <a:noFill/>
          </a:ln>
        </p:spPr>
      </p:pic>
      <p:sp>
        <p:nvSpPr>
          <p:cNvPr id="136" name="Google Shape;136;p19"/>
          <p:cNvSpPr txBox="1">
            <a:spLocks noGrp="1"/>
          </p:cNvSpPr>
          <p:nvPr>
            <p:ph type="sldNum" idx="12"/>
          </p:nvPr>
        </p:nvSpPr>
        <p:spPr>
          <a:xfrm>
            <a:off x="11409045" y="6333134"/>
            <a:ext cx="731700" cy="5250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>
            <a:lvl1pPr lvl="0">
              <a:buNone/>
              <a:defRPr sz="1300">
                <a:solidFill>
                  <a:srgbClr val="2C2F35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buNone/>
              <a:defRPr sz="1300">
                <a:solidFill>
                  <a:srgbClr val="2C2F35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lvl="2">
              <a:buNone/>
              <a:defRPr sz="1300">
                <a:solidFill>
                  <a:srgbClr val="2C2F35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lvl="3">
              <a:buNone/>
              <a:defRPr sz="1300">
                <a:solidFill>
                  <a:srgbClr val="2C2F35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lvl="4">
              <a:buNone/>
              <a:defRPr sz="1300">
                <a:solidFill>
                  <a:srgbClr val="2C2F35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lvl="5">
              <a:buNone/>
              <a:defRPr sz="1300">
                <a:solidFill>
                  <a:srgbClr val="2C2F35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lvl="6">
              <a:buNone/>
              <a:defRPr sz="1300">
                <a:solidFill>
                  <a:srgbClr val="2C2F35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lvl="7">
              <a:buNone/>
              <a:defRPr sz="1300">
                <a:solidFill>
                  <a:srgbClr val="2C2F35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lvl="8">
              <a:buNone/>
              <a:defRPr sz="1300">
                <a:solidFill>
                  <a:srgbClr val="2C2F35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bg>
      <p:bgPr>
        <a:solidFill>
          <a:srgbClr val="FFFFFF"/>
        </a:solidFill>
        <a:effectLst/>
      </p:bgPr>
    </p:bg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21"/>
          <p:cNvSpPr txBox="1">
            <a:spLocks noGrp="1"/>
          </p:cNvSpPr>
          <p:nvPr>
            <p:ph type="title"/>
          </p:nvPr>
        </p:nvSpPr>
        <p:spPr>
          <a:xfrm>
            <a:off x="838200" y="5175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400"/>
              <a:buFont typeface="Source Sans Pro Black"/>
              <a:buNone/>
              <a:defRPr sz="4400" b="0" i="0" u="none" strike="noStrike" cap="none">
                <a:latin typeface="Source Sans Pro Black"/>
                <a:ea typeface="Source Sans Pro Black"/>
                <a:cs typeface="Source Sans Pro Black"/>
                <a:sym typeface="Source Sans Pro Black"/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47" name="Google Shape;147;p2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marR="0" lvl="1" indent="-4318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eorgia"/>
              <a:buChar char="−"/>
              <a:defRPr sz="32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L="1371600" marR="0" lvl="2" indent="-4064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F7F7F"/>
              </a:buClr>
              <a:buSzPts val="2800"/>
              <a:buFont typeface="Arial"/>
              <a:buChar char="•"/>
              <a:defRPr sz="2800" b="0" i="1" u="none" strike="noStrike" cap="none">
                <a:solidFill>
                  <a:srgbClr val="7F7F7F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L="1828800" marR="0" lvl="3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Georgia"/>
              <a:buChar char="−"/>
              <a:defRPr sz="24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L="2286000" marR="0" lvl="4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Georgia"/>
              <a:buChar char="»"/>
              <a:defRPr sz="24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8" name="Google Shape;148;p2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9" name="Google Shape;149;p2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50" name="Google Shape;150;p2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bg>
      <p:bgPr>
        <a:solidFill>
          <a:srgbClr val="FFFFFF"/>
        </a:solidFill>
        <a:effectLst/>
      </p:bgPr>
    </p:bg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3"/>
          <p:cNvSpPr txBox="1">
            <a:spLocks noGrp="1"/>
          </p:cNvSpPr>
          <p:nvPr>
            <p:ph type="title"/>
          </p:nvPr>
        </p:nvSpPr>
        <p:spPr>
          <a:xfrm>
            <a:off x="838200" y="5175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400"/>
              <a:buFont typeface="Source Sans Pro Black"/>
              <a:buNone/>
              <a:defRPr sz="4400" b="0" i="0" u="none" strike="noStrike" cap="none">
                <a:latin typeface="Source Sans Pro Black"/>
                <a:ea typeface="Source Sans Pro Black"/>
                <a:cs typeface="Source Sans Pro Black"/>
                <a:sym typeface="Source Sans Pro Black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24" name="Google Shape;24;p3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marR="0" lvl="1" indent="-4318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eorgia"/>
              <a:buChar char="−"/>
              <a:defRPr sz="32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L="1371600" marR="0" lvl="2" indent="-4064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F7F7F"/>
              </a:buClr>
              <a:buSzPts val="2800"/>
              <a:buFont typeface="Arial"/>
              <a:buChar char="•"/>
              <a:defRPr sz="2800" b="0" i="1" u="none" strike="noStrike" cap="none">
                <a:solidFill>
                  <a:srgbClr val="7F7F7F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L="1828800" marR="0" lvl="3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Georgia"/>
              <a:buChar char="−"/>
              <a:defRPr sz="24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L="2286000" marR="0" lvl="4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Georgia"/>
              <a:buChar char="»"/>
              <a:defRPr sz="24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5" name="Google Shape;25;p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6" name="Google Shape;26;p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7" name="Google Shape;27;p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ullquote">
  <p:cSld name="Pullquote">
    <p:bg>
      <p:bgPr>
        <a:solidFill>
          <a:srgbClr val="F7F4F2"/>
        </a:solid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22"/>
          <p:cNvSpPr txBox="1">
            <a:spLocks noGrp="1"/>
          </p:cNvSpPr>
          <p:nvPr>
            <p:ph type="title"/>
          </p:nvPr>
        </p:nvSpPr>
        <p:spPr>
          <a:xfrm>
            <a:off x="838200" y="2766219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  <a:defRPr sz="4400" i="1" u="none" strike="noStrike" cap="none"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53" name="Google Shape;153;p2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54" name="Google Shape;154;p2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55" name="Google Shape;155;p2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56" name="Google Shape;156;p22"/>
          <p:cNvSpPr txBox="1">
            <a:spLocks noGrp="1"/>
          </p:cNvSpPr>
          <p:nvPr>
            <p:ph type="body" idx="1"/>
          </p:nvPr>
        </p:nvSpPr>
        <p:spPr>
          <a:xfrm>
            <a:off x="6759575" y="4310063"/>
            <a:ext cx="4594200" cy="58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None/>
              <a:defRPr sz="2000" b="0" i="1" u="none" strike="noStrike" cap="non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3200"/>
              <a:buFont typeface="Georgia"/>
              <a:buNone/>
              <a:defRPr sz="3200" b="0" i="0" u="none" strike="noStrike" cap="none">
                <a:latin typeface="Georgia"/>
                <a:ea typeface="Georgia"/>
                <a:cs typeface="Georgia"/>
                <a:sym typeface="Georgia"/>
              </a:defRPr>
            </a:lvl2pPr>
            <a:lvl3pPr marL="1371600" marR="0" lvl="2" indent="-4064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F7F7F"/>
              </a:buClr>
              <a:buSzPts val="2800"/>
              <a:buFont typeface="Arial"/>
              <a:buChar char="•"/>
              <a:defRPr sz="2800" b="0" i="1" u="none" strike="noStrike" cap="none">
                <a:solidFill>
                  <a:srgbClr val="7F7F7F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L="1828800" marR="0" lvl="3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400"/>
              <a:buFont typeface="Georgia"/>
              <a:buChar char="−"/>
              <a:defRPr sz="2400" b="0" i="0" u="none" strike="noStrike" cap="none">
                <a:latin typeface="Georgia"/>
                <a:ea typeface="Georgia"/>
                <a:cs typeface="Georgia"/>
                <a:sym typeface="Georgia"/>
              </a:defRPr>
            </a:lvl4pPr>
            <a:lvl5pPr marL="2286000" marR="0" lvl="4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400"/>
              <a:buFont typeface="Georgia"/>
              <a:buChar char="»"/>
              <a:defRPr sz="2400" b="0" i="0" u="none" strike="noStrike" cap="none">
                <a:latin typeface="Georgia"/>
                <a:ea typeface="Georgia"/>
                <a:cs typeface="Georgia"/>
                <a:sym typeface="Georgia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Font typeface="Arial"/>
              <a:buChar char="•"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Font typeface="Arial"/>
              <a:buChar char="•"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Font typeface="Arial"/>
              <a:buChar char="•"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Font typeface="Arial"/>
              <a:buChar char="•"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23"/>
          <p:cNvSpPr txBox="1">
            <a:spLocks noGrp="1"/>
          </p:cNvSpPr>
          <p:nvPr>
            <p:ph type="title"/>
          </p:nvPr>
        </p:nvSpPr>
        <p:spPr>
          <a:xfrm>
            <a:off x="831850" y="1023938"/>
            <a:ext cx="10515600" cy="285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6000"/>
              <a:buFont typeface="Source Sans Pro Black"/>
              <a:buNone/>
              <a:defRPr sz="6000" b="0" i="0" u="none" strike="noStrike" cap="none">
                <a:latin typeface="Source Sans Pro Black"/>
                <a:ea typeface="Source Sans Pro Black"/>
                <a:cs typeface="Source Sans Pro Black"/>
                <a:sym typeface="Source Sans Pro Black"/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59" name="Google Shape;159;p23"/>
          <p:cNvSpPr txBox="1">
            <a:spLocks noGrp="1"/>
          </p:cNvSpPr>
          <p:nvPr>
            <p:ph type="body" idx="1"/>
          </p:nvPr>
        </p:nvSpPr>
        <p:spPr>
          <a:xfrm>
            <a:off x="831850" y="3903663"/>
            <a:ext cx="10515600" cy="15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Georgia"/>
              <a:buNone/>
              <a:defRPr sz="2000" b="0" i="0" u="none" strike="noStrike" cap="none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sz="1800" b="0" i="1" u="none" strike="noStrike" cap="none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Georgia"/>
              <a:buNone/>
              <a:defRPr sz="1600" b="0" i="0" u="none" strike="noStrike" cap="none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Georgia"/>
              <a:buNone/>
              <a:defRPr sz="1600" b="0" i="0" u="none" strike="noStrike" cap="none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60" name="Google Shape;160;p2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61" name="Google Shape;161;p2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62" name="Google Shape;162;p2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o slide - 2 Headshots">
  <p:cSld name="CUSTOM_3"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24"/>
          <p:cNvSpPr txBox="1">
            <a:spLocks noGrp="1"/>
          </p:cNvSpPr>
          <p:nvPr>
            <p:ph type="title"/>
          </p:nvPr>
        </p:nvSpPr>
        <p:spPr>
          <a:xfrm>
            <a:off x="838200" y="5175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400"/>
              <a:buFont typeface="Source Sans Pro Black"/>
              <a:buNone/>
              <a:defRPr sz="4400" b="0" i="0" u="none" strike="noStrike" cap="none">
                <a:latin typeface="Source Sans Pro Black"/>
                <a:ea typeface="Source Sans Pro Black"/>
                <a:cs typeface="Source Sans Pro Black"/>
                <a:sym typeface="Source Sans Pro Black"/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65" name="Google Shape;165;p24"/>
          <p:cNvSpPr/>
          <p:nvPr/>
        </p:nvSpPr>
        <p:spPr>
          <a:xfrm>
            <a:off x="0" y="1843225"/>
            <a:ext cx="12192000" cy="3730500"/>
          </a:xfrm>
          <a:prstGeom prst="rect">
            <a:avLst/>
          </a:prstGeom>
          <a:solidFill>
            <a:srgbClr val="F7F4F2"/>
          </a:solidFill>
          <a:ln w="9525" cap="flat" cmpd="sng">
            <a:solidFill>
              <a:srgbClr val="F7F4F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6" name="Google Shape;166;p24"/>
          <p:cNvSpPr txBox="1">
            <a:spLocks noGrp="1"/>
          </p:cNvSpPr>
          <p:nvPr>
            <p:ph type="subTitle" idx="1"/>
          </p:nvPr>
        </p:nvSpPr>
        <p:spPr>
          <a:xfrm>
            <a:off x="3399625" y="2772025"/>
            <a:ext cx="2787300" cy="187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600"/>
              <a:buNone/>
              <a:defRPr sz="2400">
                <a:latin typeface="Source Sans Pro SemiBold"/>
                <a:ea typeface="Source Sans Pro SemiBold"/>
                <a:cs typeface="Source Sans Pro SemiBold"/>
                <a:sym typeface="Source Sans Pro SemiBold"/>
              </a:defRPr>
            </a:lvl1pPr>
            <a:lvl2pPr lvl="1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200"/>
              <a:buNone/>
              <a:defRPr/>
            </a:lvl2pPr>
            <a:lvl3pPr lvl="2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  <a:defRPr/>
            </a:lvl3pPr>
            <a:lvl4pPr lvl="3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  <a:defRPr/>
            </a:lvl4pPr>
            <a:lvl5pPr lvl="4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  <a:defRPr/>
            </a:lvl5pPr>
            <a:lvl6pPr lvl="5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  <a:defRPr/>
            </a:lvl6pPr>
            <a:lvl7pPr lvl="6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  <a:defRPr/>
            </a:lvl7pPr>
            <a:lvl8pPr lvl="7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  <a:defRPr/>
            </a:lvl8pPr>
            <a:lvl9pPr lvl="8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167" name="Google Shape;167;p24"/>
          <p:cNvSpPr/>
          <p:nvPr/>
        </p:nvSpPr>
        <p:spPr>
          <a:xfrm>
            <a:off x="1336725" y="2772025"/>
            <a:ext cx="1872900" cy="18729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8" name="Google Shape;168;p24"/>
          <p:cNvSpPr txBox="1">
            <a:spLocks noGrp="1"/>
          </p:cNvSpPr>
          <p:nvPr>
            <p:ph type="subTitle" idx="2"/>
          </p:nvPr>
        </p:nvSpPr>
        <p:spPr>
          <a:xfrm>
            <a:off x="8491250" y="2772025"/>
            <a:ext cx="2787300" cy="187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600"/>
              <a:buNone/>
              <a:defRPr sz="2400">
                <a:latin typeface="Source Sans Pro SemiBold"/>
                <a:ea typeface="Source Sans Pro SemiBold"/>
                <a:cs typeface="Source Sans Pro SemiBold"/>
                <a:sym typeface="Source Sans Pro SemiBold"/>
              </a:defRPr>
            </a:lvl1pPr>
            <a:lvl2pPr lvl="1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200"/>
              <a:buNone/>
              <a:defRPr/>
            </a:lvl2pPr>
            <a:lvl3pPr lvl="2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  <a:defRPr/>
            </a:lvl3pPr>
            <a:lvl4pPr lvl="3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  <a:defRPr/>
            </a:lvl4pPr>
            <a:lvl5pPr lvl="4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  <a:defRPr/>
            </a:lvl5pPr>
            <a:lvl6pPr lvl="5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  <a:defRPr/>
            </a:lvl6pPr>
            <a:lvl7pPr lvl="6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  <a:defRPr/>
            </a:lvl7pPr>
            <a:lvl8pPr lvl="7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  <a:defRPr/>
            </a:lvl8pPr>
            <a:lvl9pPr lvl="8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169" name="Google Shape;169;p24"/>
          <p:cNvSpPr/>
          <p:nvPr/>
        </p:nvSpPr>
        <p:spPr>
          <a:xfrm>
            <a:off x="6428350" y="2772025"/>
            <a:ext cx="1872900" cy="18729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0" name="Google Shape;170;p24"/>
          <p:cNvSpPr txBox="1">
            <a:spLocks noGrp="1"/>
          </p:cNvSpPr>
          <p:nvPr>
            <p:ph type="sldNum" idx="12"/>
          </p:nvPr>
        </p:nvSpPr>
        <p:spPr>
          <a:xfrm>
            <a:off x="11409045" y="6333134"/>
            <a:ext cx="731700" cy="52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2C2F35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2C2F35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2C2F35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2C2F35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2C2F35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2C2F35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2C2F35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2C2F35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2C2F35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o slide - 3 Headshots ">
  <p:cSld name="CUSTOM_3_1"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25"/>
          <p:cNvSpPr txBox="1">
            <a:spLocks noGrp="1"/>
          </p:cNvSpPr>
          <p:nvPr>
            <p:ph type="title"/>
          </p:nvPr>
        </p:nvSpPr>
        <p:spPr>
          <a:xfrm>
            <a:off x="838200" y="5175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400"/>
              <a:buFont typeface="Source Sans Pro Black"/>
              <a:buNone/>
              <a:defRPr sz="4400" b="0" i="0" u="none" strike="noStrike" cap="none">
                <a:latin typeface="Source Sans Pro Black"/>
                <a:ea typeface="Source Sans Pro Black"/>
                <a:cs typeface="Source Sans Pro Black"/>
                <a:sym typeface="Source Sans Pro Black"/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73" name="Google Shape;173;p25"/>
          <p:cNvSpPr/>
          <p:nvPr/>
        </p:nvSpPr>
        <p:spPr>
          <a:xfrm>
            <a:off x="0" y="1843225"/>
            <a:ext cx="12192000" cy="3730500"/>
          </a:xfrm>
          <a:prstGeom prst="rect">
            <a:avLst/>
          </a:prstGeom>
          <a:solidFill>
            <a:srgbClr val="F7F4F2"/>
          </a:solidFill>
          <a:ln w="9525" cap="flat" cmpd="sng">
            <a:solidFill>
              <a:srgbClr val="F7F4F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4" name="Google Shape;174;p25"/>
          <p:cNvSpPr txBox="1">
            <a:spLocks noGrp="1"/>
          </p:cNvSpPr>
          <p:nvPr>
            <p:ph type="subTitle" idx="1"/>
          </p:nvPr>
        </p:nvSpPr>
        <p:spPr>
          <a:xfrm>
            <a:off x="1532275" y="4146900"/>
            <a:ext cx="2313600" cy="187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600"/>
              <a:buNone/>
              <a:defRPr sz="2400">
                <a:latin typeface="Source Sans Pro SemiBold"/>
                <a:ea typeface="Source Sans Pro SemiBold"/>
                <a:cs typeface="Source Sans Pro SemiBold"/>
                <a:sym typeface="Source Sans Pro SemiBold"/>
              </a:defRPr>
            </a:lvl1pPr>
            <a:lvl2pPr lvl="1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200"/>
              <a:buNone/>
              <a:defRPr/>
            </a:lvl2pPr>
            <a:lvl3pPr lvl="2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  <a:defRPr/>
            </a:lvl3pPr>
            <a:lvl4pPr lvl="3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  <a:defRPr/>
            </a:lvl4pPr>
            <a:lvl5pPr lvl="4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  <a:defRPr/>
            </a:lvl5pPr>
            <a:lvl6pPr lvl="5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  <a:defRPr/>
            </a:lvl6pPr>
            <a:lvl7pPr lvl="6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  <a:defRPr/>
            </a:lvl7pPr>
            <a:lvl8pPr lvl="7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  <a:defRPr/>
            </a:lvl8pPr>
            <a:lvl9pPr lvl="8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175" name="Google Shape;175;p25"/>
          <p:cNvSpPr/>
          <p:nvPr/>
        </p:nvSpPr>
        <p:spPr>
          <a:xfrm>
            <a:off x="1608475" y="2348725"/>
            <a:ext cx="1762800" cy="17628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6" name="Google Shape;176;p25"/>
          <p:cNvSpPr txBox="1">
            <a:spLocks noGrp="1"/>
          </p:cNvSpPr>
          <p:nvPr>
            <p:ph type="subTitle" idx="2"/>
          </p:nvPr>
        </p:nvSpPr>
        <p:spPr>
          <a:xfrm>
            <a:off x="5102550" y="4146900"/>
            <a:ext cx="2216100" cy="187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600"/>
              <a:buNone/>
              <a:defRPr sz="2400">
                <a:latin typeface="Source Sans Pro SemiBold"/>
                <a:ea typeface="Source Sans Pro SemiBold"/>
                <a:cs typeface="Source Sans Pro SemiBold"/>
                <a:sym typeface="Source Sans Pro SemiBold"/>
              </a:defRPr>
            </a:lvl1pPr>
            <a:lvl2pPr lvl="1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200"/>
              <a:buNone/>
              <a:defRPr/>
            </a:lvl2pPr>
            <a:lvl3pPr lvl="2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  <a:defRPr/>
            </a:lvl3pPr>
            <a:lvl4pPr lvl="3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  <a:defRPr/>
            </a:lvl4pPr>
            <a:lvl5pPr lvl="4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  <a:defRPr/>
            </a:lvl5pPr>
            <a:lvl6pPr lvl="5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  <a:defRPr/>
            </a:lvl6pPr>
            <a:lvl7pPr lvl="6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  <a:defRPr/>
            </a:lvl7pPr>
            <a:lvl8pPr lvl="7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  <a:defRPr/>
            </a:lvl8pPr>
            <a:lvl9pPr lvl="8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177" name="Google Shape;177;p25"/>
          <p:cNvSpPr/>
          <p:nvPr/>
        </p:nvSpPr>
        <p:spPr>
          <a:xfrm>
            <a:off x="5199462" y="2348725"/>
            <a:ext cx="1762800" cy="17628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8" name="Google Shape;178;p25"/>
          <p:cNvSpPr/>
          <p:nvPr/>
        </p:nvSpPr>
        <p:spPr>
          <a:xfrm>
            <a:off x="8790450" y="2348725"/>
            <a:ext cx="1762800" cy="17628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9" name="Google Shape;179;p25"/>
          <p:cNvSpPr txBox="1">
            <a:spLocks noGrp="1"/>
          </p:cNvSpPr>
          <p:nvPr>
            <p:ph type="subTitle" idx="3"/>
          </p:nvPr>
        </p:nvSpPr>
        <p:spPr>
          <a:xfrm>
            <a:off x="8714250" y="4146900"/>
            <a:ext cx="2313600" cy="187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600"/>
              <a:buNone/>
              <a:defRPr sz="2400">
                <a:latin typeface="Source Sans Pro SemiBold"/>
                <a:ea typeface="Source Sans Pro SemiBold"/>
                <a:cs typeface="Source Sans Pro SemiBold"/>
                <a:sym typeface="Source Sans Pro SemiBold"/>
              </a:defRPr>
            </a:lvl1pPr>
            <a:lvl2pPr lvl="1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200"/>
              <a:buNone/>
              <a:defRPr/>
            </a:lvl2pPr>
            <a:lvl3pPr lvl="2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  <a:defRPr/>
            </a:lvl3pPr>
            <a:lvl4pPr lvl="3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  <a:defRPr/>
            </a:lvl4pPr>
            <a:lvl5pPr lvl="4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  <a:defRPr/>
            </a:lvl5pPr>
            <a:lvl6pPr lvl="5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  <a:defRPr/>
            </a:lvl6pPr>
            <a:lvl7pPr lvl="6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  <a:defRPr/>
            </a:lvl7pPr>
            <a:lvl8pPr lvl="7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  <a:defRPr/>
            </a:lvl8pPr>
            <a:lvl9pPr lvl="8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180" name="Google Shape;180;p25"/>
          <p:cNvSpPr txBox="1">
            <a:spLocks noGrp="1"/>
          </p:cNvSpPr>
          <p:nvPr>
            <p:ph type="sldNum" idx="12"/>
          </p:nvPr>
        </p:nvSpPr>
        <p:spPr>
          <a:xfrm>
            <a:off x="11409045" y="6333134"/>
            <a:ext cx="731700" cy="52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2C2F35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2C2F35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2C2F35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2C2F35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2C2F35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2C2F35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2C2F35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2C2F35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2C2F35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o slide - 4 Headshots ">
  <p:cSld name="CUSTOM_3_1_1"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26"/>
          <p:cNvSpPr txBox="1">
            <a:spLocks noGrp="1"/>
          </p:cNvSpPr>
          <p:nvPr>
            <p:ph type="title"/>
          </p:nvPr>
        </p:nvSpPr>
        <p:spPr>
          <a:xfrm>
            <a:off x="838200" y="5175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400"/>
              <a:buFont typeface="Source Sans Pro Black"/>
              <a:buNone/>
              <a:defRPr sz="4400" b="0" i="0" u="none" strike="noStrike" cap="none">
                <a:latin typeface="Source Sans Pro Black"/>
                <a:ea typeface="Source Sans Pro Black"/>
                <a:cs typeface="Source Sans Pro Black"/>
                <a:sym typeface="Source Sans Pro Black"/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83" name="Google Shape;183;p26"/>
          <p:cNvSpPr txBox="1">
            <a:spLocks noGrp="1"/>
          </p:cNvSpPr>
          <p:nvPr>
            <p:ph type="subTitle" idx="1"/>
          </p:nvPr>
        </p:nvSpPr>
        <p:spPr>
          <a:xfrm>
            <a:off x="2640375" y="2043925"/>
            <a:ext cx="2976000" cy="187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600"/>
              <a:buNone/>
              <a:defRPr sz="2400">
                <a:latin typeface="Source Sans Pro SemiBold"/>
                <a:ea typeface="Source Sans Pro SemiBold"/>
                <a:cs typeface="Source Sans Pro SemiBold"/>
                <a:sym typeface="Source Sans Pro SemiBold"/>
              </a:defRPr>
            </a:lvl1pPr>
            <a:lvl2pPr lvl="1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200"/>
              <a:buNone/>
              <a:defRPr/>
            </a:lvl2pPr>
            <a:lvl3pPr lvl="2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  <a:defRPr/>
            </a:lvl3pPr>
            <a:lvl4pPr lvl="3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  <a:defRPr/>
            </a:lvl4pPr>
            <a:lvl5pPr lvl="4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  <a:defRPr/>
            </a:lvl5pPr>
            <a:lvl6pPr lvl="5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  <a:defRPr/>
            </a:lvl6pPr>
            <a:lvl7pPr lvl="6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  <a:defRPr/>
            </a:lvl7pPr>
            <a:lvl8pPr lvl="7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  <a:defRPr/>
            </a:lvl8pPr>
            <a:lvl9pPr lvl="8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184" name="Google Shape;184;p26"/>
          <p:cNvSpPr/>
          <p:nvPr/>
        </p:nvSpPr>
        <p:spPr>
          <a:xfrm>
            <a:off x="770275" y="2043925"/>
            <a:ext cx="1762800" cy="17628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5" name="Google Shape;185;p26"/>
          <p:cNvSpPr txBox="1">
            <a:spLocks noGrp="1"/>
          </p:cNvSpPr>
          <p:nvPr>
            <p:ph type="subTitle" idx="2"/>
          </p:nvPr>
        </p:nvSpPr>
        <p:spPr>
          <a:xfrm>
            <a:off x="3698800" y="4228950"/>
            <a:ext cx="2976000" cy="187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600"/>
              <a:buNone/>
              <a:defRPr sz="2400">
                <a:latin typeface="Source Sans Pro SemiBold"/>
                <a:ea typeface="Source Sans Pro SemiBold"/>
                <a:cs typeface="Source Sans Pro SemiBold"/>
                <a:sym typeface="Source Sans Pro SemiBold"/>
              </a:defRPr>
            </a:lvl1pPr>
            <a:lvl2pPr lvl="1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200"/>
              <a:buNone/>
              <a:defRPr/>
            </a:lvl2pPr>
            <a:lvl3pPr lvl="2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  <a:defRPr/>
            </a:lvl3pPr>
            <a:lvl4pPr lvl="3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  <a:defRPr/>
            </a:lvl4pPr>
            <a:lvl5pPr lvl="4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  <a:defRPr/>
            </a:lvl5pPr>
            <a:lvl6pPr lvl="5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  <a:defRPr/>
            </a:lvl6pPr>
            <a:lvl7pPr lvl="6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  <a:defRPr/>
            </a:lvl7pPr>
            <a:lvl8pPr lvl="7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  <a:defRPr/>
            </a:lvl8pPr>
            <a:lvl9pPr lvl="8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186" name="Google Shape;186;p26"/>
          <p:cNvSpPr/>
          <p:nvPr/>
        </p:nvSpPr>
        <p:spPr>
          <a:xfrm>
            <a:off x="1849412" y="4228950"/>
            <a:ext cx="1762800" cy="17628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7" name="Google Shape;187;p26"/>
          <p:cNvSpPr/>
          <p:nvPr/>
        </p:nvSpPr>
        <p:spPr>
          <a:xfrm>
            <a:off x="5776425" y="1947238"/>
            <a:ext cx="1762800" cy="17628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8" name="Google Shape;188;p26"/>
          <p:cNvSpPr txBox="1">
            <a:spLocks noGrp="1"/>
          </p:cNvSpPr>
          <p:nvPr>
            <p:ph type="subTitle" idx="3"/>
          </p:nvPr>
        </p:nvSpPr>
        <p:spPr>
          <a:xfrm>
            <a:off x="7646525" y="1947250"/>
            <a:ext cx="3186600" cy="187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600"/>
              <a:buNone/>
              <a:defRPr sz="2400">
                <a:latin typeface="Source Sans Pro SemiBold"/>
                <a:ea typeface="Source Sans Pro SemiBold"/>
                <a:cs typeface="Source Sans Pro SemiBold"/>
                <a:sym typeface="Source Sans Pro SemiBold"/>
              </a:defRPr>
            </a:lvl1pPr>
            <a:lvl2pPr lvl="1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200"/>
              <a:buNone/>
              <a:defRPr/>
            </a:lvl2pPr>
            <a:lvl3pPr lvl="2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  <a:defRPr/>
            </a:lvl3pPr>
            <a:lvl4pPr lvl="3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  <a:defRPr/>
            </a:lvl4pPr>
            <a:lvl5pPr lvl="4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  <a:defRPr/>
            </a:lvl5pPr>
            <a:lvl6pPr lvl="5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  <a:defRPr/>
            </a:lvl6pPr>
            <a:lvl7pPr lvl="6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  <a:defRPr/>
            </a:lvl7pPr>
            <a:lvl8pPr lvl="7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  <a:defRPr/>
            </a:lvl8pPr>
            <a:lvl9pPr lvl="8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189" name="Google Shape;189;p26"/>
          <p:cNvSpPr txBox="1">
            <a:spLocks noGrp="1"/>
          </p:cNvSpPr>
          <p:nvPr>
            <p:ph type="subTitle" idx="4"/>
          </p:nvPr>
        </p:nvSpPr>
        <p:spPr>
          <a:xfrm>
            <a:off x="8819325" y="4173900"/>
            <a:ext cx="2840100" cy="187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600"/>
              <a:buNone/>
              <a:defRPr sz="2400">
                <a:latin typeface="Source Sans Pro SemiBold"/>
                <a:ea typeface="Source Sans Pro SemiBold"/>
                <a:cs typeface="Source Sans Pro SemiBold"/>
                <a:sym typeface="Source Sans Pro SemiBold"/>
              </a:defRPr>
            </a:lvl1pPr>
            <a:lvl2pPr lvl="1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200"/>
              <a:buNone/>
              <a:defRPr/>
            </a:lvl2pPr>
            <a:lvl3pPr lvl="2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  <a:defRPr/>
            </a:lvl3pPr>
            <a:lvl4pPr lvl="3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  <a:defRPr/>
            </a:lvl4pPr>
            <a:lvl5pPr lvl="4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  <a:defRPr/>
            </a:lvl5pPr>
            <a:lvl6pPr lvl="5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  <a:defRPr/>
            </a:lvl6pPr>
            <a:lvl7pPr lvl="6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  <a:defRPr/>
            </a:lvl7pPr>
            <a:lvl8pPr lvl="7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  <a:defRPr/>
            </a:lvl8pPr>
            <a:lvl9pPr lvl="8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190" name="Google Shape;190;p26"/>
          <p:cNvSpPr/>
          <p:nvPr/>
        </p:nvSpPr>
        <p:spPr>
          <a:xfrm>
            <a:off x="6969937" y="4173900"/>
            <a:ext cx="1762800" cy="17628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1" name="Google Shape;191;p26"/>
          <p:cNvSpPr txBox="1">
            <a:spLocks noGrp="1"/>
          </p:cNvSpPr>
          <p:nvPr>
            <p:ph type="sldNum" idx="12"/>
          </p:nvPr>
        </p:nvSpPr>
        <p:spPr>
          <a:xfrm>
            <a:off x="11409045" y="6333134"/>
            <a:ext cx="731700" cy="52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2C2F35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2C2F35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2C2F35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2C2F35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2C2F35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2C2F35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2C2F35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2C2F35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2C2F35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o slide - 5 Headshots ">
  <p:cSld name="CUSTOM_3_1_1_1"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27"/>
          <p:cNvSpPr txBox="1">
            <a:spLocks noGrp="1"/>
          </p:cNvSpPr>
          <p:nvPr>
            <p:ph type="title"/>
          </p:nvPr>
        </p:nvSpPr>
        <p:spPr>
          <a:xfrm>
            <a:off x="838200" y="5175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400"/>
              <a:buFont typeface="Source Sans Pro Black"/>
              <a:buNone/>
              <a:defRPr sz="4400" b="0" i="0" u="none" strike="noStrike" cap="none">
                <a:latin typeface="Source Sans Pro Black"/>
                <a:ea typeface="Source Sans Pro Black"/>
                <a:cs typeface="Source Sans Pro Black"/>
                <a:sym typeface="Source Sans Pro Black"/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94" name="Google Shape;194;p27"/>
          <p:cNvSpPr txBox="1">
            <a:spLocks noGrp="1"/>
          </p:cNvSpPr>
          <p:nvPr>
            <p:ph type="subTitle" idx="1"/>
          </p:nvPr>
        </p:nvSpPr>
        <p:spPr>
          <a:xfrm>
            <a:off x="2323499" y="1993313"/>
            <a:ext cx="2277000" cy="178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600"/>
              <a:buNone/>
              <a:defRPr sz="2000">
                <a:latin typeface="Source Sans Pro SemiBold"/>
                <a:ea typeface="Source Sans Pro SemiBold"/>
                <a:cs typeface="Source Sans Pro SemiBold"/>
                <a:sym typeface="Source Sans Pro SemiBold"/>
              </a:defRPr>
            </a:lvl1pPr>
            <a:lvl2pPr lvl="1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200"/>
              <a:buNone/>
              <a:defRPr/>
            </a:lvl2pPr>
            <a:lvl3pPr lvl="2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  <a:defRPr/>
            </a:lvl3pPr>
            <a:lvl4pPr lvl="3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  <a:defRPr/>
            </a:lvl4pPr>
            <a:lvl5pPr lvl="4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  <a:defRPr/>
            </a:lvl5pPr>
            <a:lvl6pPr lvl="5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  <a:defRPr/>
            </a:lvl6pPr>
            <a:lvl7pPr lvl="6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  <a:defRPr/>
            </a:lvl7pPr>
            <a:lvl8pPr lvl="7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  <a:defRPr/>
            </a:lvl8pPr>
            <a:lvl9pPr lvl="8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195" name="Google Shape;195;p27"/>
          <p:cNvSpPr/>
          <p:nvPr/>
        </p:nvSpPr>
        <p:spPr>
          <a:xfrm>
            <a:off x="541675" y="1993311"/>
            <a:ext cx="1679700" cy="16797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6" name="Google Shape;196;p27"/>
          <p:cNvSpPr txBox="1">
            <a:spLocks noGrp="1"/>
          </p:cNvSpPr>
          <p:nvPr>
            <p:ph type="subTitle" idx="2"/>
          </p:nvPr>
        </p:nvSpPr>
        <p:spPr>
          <a:xfrm>
            <a:off x="3560552" y="4095025"/>
            <a:ext cx="2277000" cy="178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600"/>
              <a:buNone/>
              <a:defRPr sz="2000">
                <a:latin typeface="Source Sans Pro SemiBold"/>
                <a:ea typeface="Source Sans Pro SemiBold"/>
                <a:cs typeface="Source Sans Pro SemiBold"/>
                <a:sym typeface="Source Sans Pro SemiBold"/>
              </a:defRPr>
            </a:lvl1pPr>
            <a:lvl2pPr lvl="1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200"/>
              <a:buNone/>
              <a:defRPr/>
            </a:lvl2pPr>
            <a:lvl3pPr lvl="2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  <a:defRPr/>
            </a:lvl3pPr>
            <a:lvl4pPr lvl="3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  <a:defRPr/>
            </a:lvl4pPr>
            <a:lvl5pPr lvl="4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  <a:defRPr/>
            </a:lvl5pPr>
            <a:lvl6pPr lvl="5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  <a:defRPr/>
            </a:lvl6pPr>
            <a:lvl7pPr lvl="6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  <a:defRPr/>
            </a:lvl7pPr>
            <a:lvl8pPr lvl="7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  <a:defRPr/>
            </a:lvl8pPr>
            <a:lvl9pPr lvl="8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197" name="Google Shape;197;p27"/>
          <p:cNvSpPr/>
          <p:nvPr/>
        </p:nvSpPr>
        <p:spPr>
          <a:xfrm>
            <a:off x="1798472" y="4095018"/>
            <a:ext cx="1679700" cy="16797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8" name="Google Shape;198;p27"/>
          <p:cNvSpPr/>
          <p:nvPr/>
        </p:nvSpPr>
        <p:spPr>
          <a:xfrm>
            <a:off x="4397108" y="1993311"/>
            <a:ext cx="1679700" cy="16797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9" name="Google Shape;199;p27"/>
          <p:cNvSpPr txBox="1">
            <a:spLocks noGrp="1"/>
          </p:cNvSpPr>
          <p:nvPr>
            <p:ph type="subTitle" idx="3"/>
          </p:nvPr>
        </p:nvSpPr>
        <p:spPr>
          <a:xfrm>
            <a:off x="6178925" y="1993313"/>
            <a:ext cx="2277000" cy="178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600"/>
              <a:buNone/>
              <a:defRPr sz="2000">
                <a:latin typeface="Source Sans Pro SemiBold"/>
                <a:ea typeface="Source Sans Pro SemiBold"/>
                <a:cs typeface="Source Sans Pro SemiBold"/>
                <a:sym typeface="Source Sans Pro SemiBold"/>
              </a:defRPr>
            </a:lvl1pPr>
            <a:lvl2pPr lvl="1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200"/>
              <a:buNone/>
              <a:defRPr/>
            </a:lvl2pPr>
            <a:lvl3pPr lvl="2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  <a:defRPr/>
            </a:lvl3pPr>
            <a:lvl4pPr lvl="3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  <a:defRPr/>
            </a:lvl4pPr>
            <a:lvl5pPr lvl="4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  <a:defRPr/>
            </a:lvl5pPr>
            <a:lvl6pPr lvl="5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  <a:defRPr/>
            </a:lvl6pPr>
            <a:lvl7pPr lvl="6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  <a:defRPr/>
            </a:lvl7pPr>
            <a:lvl8pPr lvl="7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  <a:defRPr/>
            </a:lvl8pPr>
            <a:lvl9pPr lvl="8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200" name="Google Shape;200;p27"/>
          <p:cNvSpPr txBox="1">
            <a:spLocks noGrp="1"/>
          </p:cNvSpPr>
          <p:nvPr>
            <p:ph type="subTitle" idx="4"/>
          </p:nvPr>
        </p:nvSpPr>
        <p:spPr>
          <a:xfrm>
            <a:off x="8439374" y="4095025"/>
            <a:ext cx="2277000" cy="178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600"/>
              <a:buNone/>
              <a:defRPr sz="2000">
                <a:latin typeface="Source Sans Pro SemiBold"/>
                <a:ea typeface="Source Sans Pro SemiBold"/>
                <a:cs typeface="Source Sans Pro SemiBold"/>
                <a:sym typeface="Source Sans Pro SemiBold"/>
              </a:defRPr>
            </a:lvl1pPr>
            <a:lvl2pPr lvl="1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200"/>
              <a:buNone/>
              <a:defRPr/>
            </a:lvl2pPr>
            <a:lvl3pPr lvl="2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  <a:defRPr/>
            </a:lvl3pPr>
            <a:lvl4pPr lvl="3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  <a:defRPr/>
            </a:lvl4pPr>
            <a:lvl5pPr lvl="4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  <a:defRPr/>
            </a:lvl5pPr>
            <a:lvl6pPr lvl="5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  <a:defRPr/>
            </a:lvl6pPr>
            <a:lvl7pPr lvl="6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  <a:defRPr/>
            </a:lvl7pPr>
            <a:lvl8pPr lvl="7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  <a:defRPr/>
            </a:lvl8pPr>
            <a:lvl9pPr lvl="8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201" name="Google Shape;201;p27"/>
          <p:cNvSpPr/>
          <p:nvPr/>
        </p:nvSpPr>
        <p:spPr>
          <a:xfrm>
            <a:off x="6677281" y="4095018"/>
            <a:ext cx="1679700" cy="16797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2" name="Google Shape;202;p27"/>
          <p:cNvSpPr/>
          <p:nvPr/>
        </p:nvSpPr>
        <p:spPr>
          <a:xfrm>
            <a:off x="8285583" y="1993311"/>
            <a:ext cx="1679700" cy="16797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3" name="Google Shape;203;p27"/>
          <p:cNvSpPr txBox="1">
            <a:spLocks noGrp="1"/>
          </p:cNvSpPr>
          <p:nvPr>
            <p:ph type="subTitle" idx="5"/>
          </p:nvPr>
        </p:nvSpPr>
        <p:spPr>
          <a:xfrm>
            <a:off x="10067400" y="1993313"/>
            <a:ext cx="2277000" cy="178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600"/>
              <a:buNone/>
              <a:defRPr sz="2000">
                <a:latin typeface="Source Sans Pro SemiBold"/>
                <a:ea typeface="Source Sans Pro SemiBold"/>
                <a:cs typeface="Source Sans Pro SemiBold"/>
                <a:sym typeface="Source Sans Pro SemiBold"/>
              </a:defRPr>
            </a:lvl1pPr>
            <a:lvl2pPr lvl="1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200"/>
              <a:buNone/>
              <a:defRPr/>
            </a:lvl2pPr>
            <a:lvl3pPr lvl="2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  <a:defRPr/>
            </a:lvl3pPr>
            <a:lvl4pPr lvl="3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  <a:defRPr/>
            </a:lvl4pPr>
            <a:lvl5pPr lvl="4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  <a:defRPr/>
            </a:lvl5pPr>
            <a:lvl6pPr lvl="5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  <a:defRPr/>
            </a:lvl6pPr>
            <a:lvl7pPr lvl="6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  <a:defRPr/>
            </a:lvl7pPr>
            <a:lvl8pPr lvl="7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  <a:defRPr/>
            </a:lvl8pPr>
            <a:lvl9pPr lvl="8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204" name="Google Shape;204;p27"/>
          <p:cNvSpPr txBox="1">
            <a:spLocks noGrp="1"/>
          </p:cNvSpPr>
          <p:nvPr>
            <p:ph type="sldNum" idx="12"/>
          </p:nvPr>
        </p:nvSpPr>
        <p:spPr>
          <a:xfrm>
            <a:off x="11409045" y="6333134"/>
            <a:ext cx="731700" cy="52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2C2F35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2C2F35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2C2F35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2C2F35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2C2F35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2C2F35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2C2F35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2C2F35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2C2F35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o slide - 6 Headshots ">
  <p:cSld name="CUSTOM_3_1_1_1_1"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28"/>
          <p:cNvSpPr txBox="1">
            <a:spLocks noGrp="1"/>
          </p:cNvSpPr>
          <p:nvPr>
            <p:ph type="title"/>
          </p:nvPr>
        </p:nvSpPr>
        <p:spPr>
          <a:xfrm>
            <a:off x="838200" y="5175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400"/>
              <a:buFont typeface="Source Sans Pro Black"/>
              <a:buNone/>
              <a:defRPr sz="4400" b="0" i="0" u="none" strike="noStrike" cap="none">
                <a:latin typeface="Source Sans Pro Black"/>
                <a:ea typeface="Source Sans Pro Black"/>
                <a:cs typeface="Source Sans Pro Black"/>
                <a:sym typeface="Source Sans Pro Black"/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207" name="Google Shape;207;p28"/>
          <p:cNvSpPr txBox="1">
            <a:spLocks noGrp="1"/>
          </p:cNvSpPr>
          <p:nvPr>
            <p:ph type="subTitle" idx="1"/>
          </p:nvPr>
        </p:nvSpPr>
        <p:spPr>
          <a:xfrm>
            <a:off x="2323499" y="1764713"/>
            <a:ext cx="2277000" cy="178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600"/>
              <a:buNone/>
              <a:defRPr sz="2000">
                <a:latin typeface="Source Sans Pro SemiBold"/>
                <a:ea typeface="Source Sans Pro SemiBold"/>
                <a:cs typeface="Source Sans Pro SemiBold"/>
                <a:sym typeface="Source Sans Pro SemiBold"/>
              </a:defRPr>
            </a:lvl1pPr>
            <a:lvl2pPr lvl="1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200"/>
              <a:buNone/>
              <a:defRPr/>
            </a:lvl2pPr>
            <a:lvl3pPr lvl="2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  <a:defRPr/>
            </a:lvl3pPr>
            <a:lvl4pPr lvl="3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  <a:defRPr/>
            </a:lvl4pPr>
            <a:lvl5pPr lvl="4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  <a:defRPr/>
            </a:lvl5pPr>
            <a:lvl6pPr lvl="5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  <a:defRPr/>
            </a:lvl6pPr>
            <a:lvl7pPr lvl="6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  <a:defRPr/>
            </a:lvl7pPr>
            <a:lvl8pPr lvl="7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  <a:defRPr/>
            </a:lvl8pPr>
            <a:lvl9pPr lvl="8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208" name="Google Shape;208;p28"/>
          <p:cNvSpPr/>
          <p:nvPr/>
        </p:nvSpPr>
        <p:spPr>
          <a:xfrm>
            <a:off x="541675" y="1764711"/>
            <a:ext cx="1679700" cy="16797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9" name="Google Shape;209;p28"/>
          <p:cNvSpPr txBox="1">
            <a:spLocks noGrp="1"/>
          </p:cNvSpPr>
          <p:nvPr>
            <p:ph type="subTitle" idx="2"/>
          </p:nvPr>
        </p:nvSpPr>
        <p:spPr>
          <a:xfrm>
            <a:off x="2341352" y="3866425"/>
            <a:ext cx="2277000" cy="178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600"/>
              <a:buNone/>
              <a:defRPr sz="2000">
                <a:latin typeface="Source Sans Pro SemiBold"/>
                <a:ea typeface="Source Sans Pro SemiBold"/>
                <a:cs typeface="Source Sans Pro SemiBold"/>
                <a:sym typeface="Source Sans Pro SemiBold"/>
              </a:defRPr>
            </a:lvl1pPr>
            <a:lvl2pPr lvl="1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200"/>
              <a:buNone/>
              <a:defRPr/>
            </a:lvl2pPr>
            <a:lvl3pPr lvl="2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  <a:defRPr/>
            </a:lvl3pPr>
            <a:lvl4pPr lvl="3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  <a:defRPr/>
            </a:lvl4pPr>
            <a:lvl5pPr lvl="4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  <a:defRPr/>
            </a:lvl5pPr>
            <a:lvl6pPr lvl="5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  <a:defRPr/>
            </a:lvl6pPr>
            <a:lvl7pPr lvl="6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  <a:defRPr/>
            </a:lvl7pPr>
            <a:lvl8pPr lvl="7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  <a:defRPr/>
            </a:lvl8pPr>
            <a:lvl9pPr lvl="8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210" name="Google Shape;210;p28"/>
          <p:cNvSpPr/>
          <p:nvPr/>
        </p:nvSpPr>
        <p:spPr>
          <a:xfrm>
            <a:off x="579272" y="3866418"/>
            <a:ext cx="1679700" cy="16797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1" name="Google Shape;211;p28"/>
          <p:cNvSpPr/>
          <p:nvPr/>
        </p:nvSpPr>
        <p:spPr>
          <a:xfrm>
            <a:off x="4397108" y="1764711"/>
            <a:ext cx="1679700" cy="16797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2" name="Google Shape;212;p28"/>
          <p:cNvSpPr txBox="1">
            <a:spLocks noGrp="1"/>
          </p:cNvSpPr>
          <p:nvPr>
            <p:ph type="subTitle" idx="3"/>
          </p:nvPr>
        </p:nvSpPr>
        <p:spPr>
          <a:xfrm>
            <a:off x="6178925" y="1764713"/>
            <a:ext cx="2277000" cy="178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600"/>
              <a:buNone/>
              <a:defRPr sz="2000">
                <a:latin typeface="Source Sans Pro SemiBold"/>
                <a:ea typeface="Source Sans Pro SemiBold"/>
                <a:cs typeface="Source Sans Pro SemiBold"/>
                <a:sym typeface="Source Sans Pro SemiBold"/>
              </a:defRPr>
            </a:lvl1pPr>
            <a:lvl2pPr lvl="1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200"/>
              <a:buNone/>
              <a:defRPr/>
            </a:lvl2pPr>
            <a:lvl3pPr lvl="2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  <a:defRPr/>
            </a:lvl3pPr>
            <a:lvl4pPr lvl="3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  <a:defRPr/>
            </a:lvl4pPr>
            <a:lvl5pPr lvl="4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  <a:defRPr/>
            </a:lvl5pPr>
            <a:lvl6pPr lvl="5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  <a:defRPr/>
            </a:lvl6pPr>
            <a:lvl7pPr lvl="6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  <a:defRPr/>
            </a:lvl7pPr>
            <a:lvl8pPr lvl="7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  <a:defRPr/>
            </a:lvl8pPr>
            <a:lvl9pPr lvl="8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213" name="Google Shape;213;p28"/>
          <p:cNvSpPr txBox="1">
            <a:spLocks noGrp="1"/>
          </p:cNvSpPr>
          <p:nvPr>
            <p:ph type="subTitle" idx="4"/>
          </p:nvPr>
        </p:nvSpPr>
        <p:spPr>
          <a:xfrm>
            <a:off x="6153374" y="3866425"/>
            <a:ext cx="2277000" cy="178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600"/>
              <a:buNone/>
              <a:defRPr sz="2000">
                <a:latin typeface="Source Sans Pro SemiBold"/>
                <a:ea typeface="Source Sans Pro SemiBold"/>
                <a:cs typeface="Source Sans Pro SemiBold"/>
                <a:sym typeface="Source Sans Pro SemiBold"/>
              </a:defRPr>
            </a:lvl1pPr>
            <a:lvl2pPr lvl="1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200"/>
              <a:buNone/>
              <a:defRPr/>
            </a:lvl2pPr>
            <a:lvl3pPr lvl="2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  <a:defRPr/>
            </a:lvl3pPr>
            <a:lvl4pPr lvl="3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  <a:defRPr/>
            </a:lvl4pPr>
            <a:lvl5pPr lvl="4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  <a:defRPr/>
            </a:lvl5pPr>
            <a:lvl6pPr lvl="5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  <a:defRPr/>
            </a:lvl6pPr>
            <a:lvl7pPr lvl="6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  <a:defRPr/>
            </a:lvl7pPr>
            <a:lvl8pPr lvl="7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  <a:defRPr/>
            </a:lvl8pPr>
            <a:lvl9pPr lvl="8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214" name="Google Shape;214;p28"/>
          <p:cNvSpPr/>
          <p:nvPr/>
        </p:nvSpPr>
        <p:spPr>
          <a:xfrm>
            <a:off x="4391281" y="3866418"/>
            <a:ext cx="1679700" cy="16797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5" name="Google Shape;215;p28"/>
          <p:cNvSpPr/>
          <p:nvPr/>
        </p:nvSpPr>
        <p:spPr>
          <a:xfrm>
            <a:off x="8285583" y="1764711"/>
            <a:ext cx="1679700" cy="16797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6" name="Google Shape;216;p28"/>
          <p:cNvSpPr txBox="1">
            <a:spLocks noGrp="1"/>
          </p:cNvSpPr>
          <p:nvPr>
            <p:ph type="subTitle" idx="5"/>
          </p:nvPr>
        </p:nvSpPr>
        <p:spPr>
          <a:xfrm>
            <a:off x="10067400" y="1764713"/>
            <a:ext cx="2277000" cy="178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600"/>
              <a:buNone/>
              <a:defRPr sz="2000">
                <a:latin typeface="Source Sans Pro SemiBold"/>
                <a:ea typeface="Source Sans Pro SemiBold"/>
                <a:cs typeface="Source Sans Pro SemiBold"/>
                <a:sym typeface="Source Sans Pro SemiBold"/>
              </a:defRPr>
            </a:lvl1pPr>
            <a:lvl2pPr lvl="1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200"/>
              <a:buNone/>
              <a:defRPr/>
            </a:lvl2pPr>
            <a:lvl3pPr lvl="2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  <a:defRPr/>
            </a:lvl3pPr>
            <a:lvl4pPr lvl="3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  <a:defRPr/>
            </a:lvl4pPr>
            <a:lvl5pPr lvl="4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  <a:defRPr/>
            </a:lvl5pPr>
            <a:lvl6pPr lvl="5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  <a:defRPr/>
            </a:lvl6pPr>
            <a:lvl7pPr lvl="6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  <a:defRPr/>
            </a:lvl7pPr>
            <a:lvl8pPr lvl="7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  <a:defRPr/>
            </a:lvl8pPr>
            <a:lvl9pPr lvl="8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217" name="Google Shape;217;p28"/>
          <p:cNvSpPr txBox="1">
            <a:spLocks noGrp="1"/>
          </p:cNvSpPr>
          <p:nvPr>
            <p:ph type="subTitle" idx="6"/>
          </p:nvPr>
        </p:nvSpPr>
        <p:spPr>
          <a:xfrm>
            <a:off x="10041424" y="3866425"/>
            <a:ext cx="2277000" cy="178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600"/>
              <a:buNone/>
              <a:defRPr sz="2000">
                <a:latin typeface="Source Sans Pro SemiBold"/>
                <a:ea typeface="Source Sans Pro SemiBold"/>
                <a:cs typeface="Source Sans Pro SemiBold"/>
                <a:sym typeface="Source Sans Pro SemiBold"/>
              </a:defRPr>
            </a:lvl1pPr>
            <a:lvl2pPr lvl="1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200"/>
              <a:buNone/>
              <a:defRPr/>
            </a:lvl2pPr>
            <a:lvl3pPr lvl="2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  <a:defRPr/>
            </a:lvl3pPr>
            <a:lvl4pPr lvl="3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  <a:defRPr/>
            </a:lvl4pPr>
            <a:lvl5pPr lvl="4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  <a:defRPr/>
            </a:lvl5pPr>
            <a:lvl6pPr lvl="5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  <a:defRPr/>
            </a:lvl6pPr>
            <a:lvl7pPr lvl="6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  <a:defRPr/>
            </a:lvl7pPr>
            <a:lvl8pPr lvl="7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  <a:defRPr/>
            </a:lvl8pPr>
            <a:lvl9pPr lvl="8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218" name="Google Shape;218;p28"/>
          <p:cNvSpPr/>
          <p:nvPr/>
        </p:nvSpPr>
        <p:spPr>
          <a:xfrm>
            <a:off x="8279331" y="3866418"/>
            <a:ext cx="1679700" cy="16797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9" name="Google Shape;219;p28"/>
          <p:cNvSpPr txBox="1">
            <a:spLocks noGrp="1"/>
          </p:cNvSpPr>
          <p:nvPr>
            <p:ph type="sldNum" idx="12"/>
          </p:nvPr>
        </p:nvSpPr>
        <p:spPr>
          <a:xfrm>
            <a:off x="11409045" y="6333134"/>
            <a:ext cx="731700" cy="52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2C2F35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2C2F35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2C2F35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2C2F35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2C2F35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2C2F35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2C2F35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2C2F35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2C2F35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29"/>
          <p:cNvSpPr txBox="1">
            <a:spLocks noGrp="1"/>
          </p:cNvSpPr>
          <p:nvPr>
            <p:ph type="title"/>
          </p:nvPr>
        </p:nvSpPr>
        <p:spPr>
          <a:xfrm>
            <a:off x="838200" y="5175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400"/>
              <a:buFont typeface="Source Sans Pro Black"/>
              <a:buNone/>
              <a:defRPr sz="4400" b="0" i="0" u="none" strike="noStrike" cap="none">
                <a:latin typeface="Source Sans Pro Black"/>
                <a:ea typeface="Source Sans Pro Black"/>
                <a:cs typeface="Source Sans Pro Black"/>
                <a:sym typeface="Source Sans Pro Black"/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222" name="Google Shape;222;p29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600"/>
              <a:buFont typeface="Arial"/>
              <a:buChar char="•"/>
              <a:defRPr sz="3600" b="0" i="0" u="none" strike="noStrike" cap="none">
                <a:latin typeface="Georgia"/>
                <a:ea typeface="Georgia"/>
                <a:cs typeface="Georgia"/>
                <a:sym typeface="Georgia"/>
              </a:defRPr>
            </a:lvl1pPr>
            <a:lvl2pPr marL="914400" marR="0" lvl="1" indent="-4318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3200"/>
              <a:buFont typeface="Georgia"/>
              <a:buChar char="−"/>
              <a:defRPr sz="3200" b="0" i="0" u="none" strike="noStrike" cap="none">
                <a:latin typeface="Georgia"/>
                <a:ea typeface="Georgia"/>
                <a:cs typeface="Georgia"/>
                <a:sym typeface="Georgia"/>
              </a:defRPr>
            </a:lvl2pPr>
            <a:lvl3pPr marL="1371600" marR="0" lvl="2" indent="-4064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F7F7F"/>
              </a:buClr>
              <a:buSzPts val="2800"/>
              <a:buFont typeface="Arial"/>
              <a:buChar char="•"/>
              <a:defRPr sz="2800" b="0" i="1" u="none" strike="noStrike" cap="none">
                <a:solidFill>
                  <a:srgbClr val="7F7F7F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L="1828800" marR="0" lvl="3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400"/>
              <a:buFont typeface="Georgia"/>
              <a:buChar char="−"/>
              <a:defRPr sz="2400" b="0" i="0" u="none" strike="noStrike" cap="none">
                <a:latin typeface="Georgia"/>
                <a:ea typeface="Georgia"/>
                <a:cs typeface="Georgia"/>
                <a:sym typeface="Georgia"/>
              </a:defRPr>
            </a:lvl4pPr>
            <a:lvl5pPr marL="2286000" marR="0" lvl="4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400"/>
              <a:buFont typeface="Georgia"/>
              <a:buChar char="»"/>
              <a:defRPr sz="2400" b="0" i="0" u="none" strike="noStrike" cap="none">
                <a:latin typeface="Georgia"/>
                <a:ea typeface="Georgia"/>
                <a:cs typeface="Georgia"/>
                <a:sym typeface="Georgia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Font typeface="Arial"/>
              <a:buChar char="•"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Font typeface="Arial"/>
              <a:buChar char="•"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Font typeface="Arial"/>
              <a:buChar char="•"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Font typeface="Arial"/>
              <a:buChar char="•"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23" name="Google Shape;223;p29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600"/>
              <a:buFont typeface="Arial"/>
              <a:buChar char="•"/>
              <a:defRPr sz="3600" b="0" i="0" u="none" strike="noStrike" cap="none">
                <a:latin typeface="Georgia"/>
                <a:ea typeface="Georgia"/>
                <a:cs typeface="Georgia"/>
                <a:sym typeface="Georgia"/>
              </a:defRPr>
            </a:lvl1pPr>
            <a:lvl2pPr marL="914400" marR="0" lvl="1" indent="-4318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3200"/>
              <a:buFont typeface="Georgia"/>
              <a:buChar char="−"/>
              <a:defRPr sz="3200" b="0" i="0" u="none" strike="noStrike" cap="none">
                <a:latin typeface="Georgia"/>
                <a:ea typeface="Georgia"/>
                <a:cs typeface="Georgia"/>
                <a:sym typeface="Georgia"/>
              </a:defRPr>
            </a:lvl2pPr>
            <a:lvl3pPr marL="1371600" marR="0" lvl="2" indent="-4064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F7F7F"/>
              </a:buClr>
              <a:buSzPts val="2800"/>
              <a:buFont typeface="Arial"/>
              <a:buChar char="•"/>
              <a:defRPr sz="2800" b="0" i="1" u="none" strike="noStrike" cap="none">
                <a:solidFill>
                  <a:srgbClr val="7F7F7F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L="1828800" marR="0" lvl="3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400"/>
              <a:buFont typeface="Georgia"/>
              <a:buChar char="−"/>
              <a:defRPr sz="2400" b="0" i="0" u="none" strike="noStrike" cap="none">
                <a:latin typeface="Georgia"/>
                <a:ea typeface="Georgia"/>
                <a:cs typeface="Georgia"/>
                <a:sym typeface="Georgia"/>
              </a:defRPr>
            </a:lvl4pPr>
            <a:lvl5pPr marL="2286000" marR="0" lvl="4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400"/>
              <a:buFont typeface="Georgia"/>
              <a:buChar char="»"/>
              <a:defRPr sz="2400" b="0" i="0" u="none" strike="noStrike" cap="none">
                <a:latin typeface="Georgia"/>
                <a:ea typeface="Georgia"/>
                <a:cs typeface="Georgia"/>
                <a:sym typeface="Georgia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Font typeface="Arial"/>
              <a:buChar char="•"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Font typeface="Arial"/>
              <a:buChar char="•"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Font typeface="Arial"/>
              <a:buChar char="•"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Font typeface="Arial"/>
              <a:buChar char="•"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24" name="Google Shape;224;p2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25" name="Google Shape;225;p2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26" name="Google Shape;226;p2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 - One side emphasis teal">
  <p:cSld name="CUSTOM">
    <p:spTree>
      <p:nvGrpSpPr>
        <p:cNvPr id="1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p30"/>
          <p:cNvSpPr/>
          <p:nvPr/>
        </p:nvSpPr>
        <p:spPr>
          <a:xfrm>
            <a:off x="6019800" y="-8025"/>
            <a:ext cx="6172200" cy="6940500"/>
          </a:xfrm>
          <a:prstGeom prst="rect">
            <a:avLst/>
          </a:prstGeom>
          <a:solidFill>
            <a:srgbClr val="2EBCB3"/>
          </a:solidFill>
          <a:ln w="9525" cap="flat" cmpd="sng">
            <a:solidFill>
              <a:srgbClr val="2EBCB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9" name="Google Shape;229;p30"/>
          <p:cNvSpPr txBox="1">
            <a:spLocks noGrp="1"/>
          </p:cNvSpPr>
          <p:nvPr>
            <p:ph type="title"/>
          </p:nvPr>
        </p:nvSpPr>
        <p:spPr>
          <a:xfrm>
            <a:off x="838200" y="856625"/>
            <a:ext cx="5037600" cy="150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400"/>
              <a:buFont typeface="Source Sans Pro Black"/>
              <a:buNone/>
              <a:defRPr sz="4400" b="0" i="0" u="none" strike="noStrike" cap="none">
                <a:latin typeface="Source Sans Pro Black"/>
                <a:ea typeface="Source Sans Pro Black"/>
                <a:cs typeface="Source Sans Pro Black"/>
                <a:sym typeface="Source Sans Pro Black"/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230" name="Google Shape;230;p30"/>
          <p:cNvSpPr txBox="1">
            <a:spLocks noGrp="1"/>
          </p:cNvSpPr>
          <p:nvPr>
            <p:ph type="body" idx="1"/>
          </p:nvPr>
        </p:nvSpPr>
        <p:spPr>
          <a:xfrm>
            <a:off x="838200" y="2359025"/>
            <a:ext cx="4578300" cy="403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600"/>
              <a:buFont typeface="Arial"/>
              <a:buChar char="•"/>
              <a:defRPr sz="3600" b="0" i="0" u="none" strike="noStrike" cap="none">
                <a:latin typeface="Georgia"/>
                <a:ea typeface="Georgia"/>
                <a:cs typeface="Georgia"/>
                <a:sym typeface="Georgia"/>
              </a:defRPr>
            </a:lvl1pPr>
            <a:lvl2pPr marL="914400" marR="0" lvl="1" indent="-4318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3200"/>
              <a:buFont typeface="Georgia"/>
              <a:buChar char="−"/>
              <a:defRPr sz="3200" b="0" i="0" u="none" strike="noStrike" cap="none">
                <a:latin typeface="Georgia"/>
                <a:ea typeface="Georgia"/>
                <a:cs typeface="Georgia"/>
                <a:sym typeface="Georgia"/>
              </a:defRPr>
            </a:lvl2pPr>
            <a:lvl3pPr marL="1371600" marR="0" lvl="2" indent="-4064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F7F7F"/>
              </a:buClr>
              <a:buSzPts val="2800"/>
              <a:buFont typeface="Arial"/>
              <a:buChar char="•"/>
              <a:defRPr sz="2800" b="0" i="1" u="none" strike="noStrike" cap="none">
                <a:solidFill>
                  <a:srgbClr val="7F7F7F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L="1828800" marR="0" lvl="3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400"/>
              <a:buFont typeface="Georgia"/>
              <a:buChar char="−"/>
              <a:defRPr sz="2400" b="0" i="0" u="none" strike="noStrike" cap="none">
                <a:latin typeface="Georgia"/>
                <a:ea typeface="Georgia"/>
                <a:cs typeface="Georgia"/>
                <a:sym typeface="Georgia"/>
              </a:defRPr>
            </a:lvl4pPr>
            <a:lvl5pPr marL="2286000" marR="0" lvl="4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400"/>
              <a:buFont typeface="Georgia"/>
              <a:buChar char="»"/>
              <a:defRPr sz="2400" b="0" i="0" u="none" strike="noStrike" cap="none">
                <a:latin typeface="Georgia"/>
                <a:ea typeface="Georgia"/>
                <a:cs typeface="Georgia"/>
                <a:sym typeface="Georgia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Font typeface="Arial"/>
              <a:buChar char="•"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Font typeface="Arial"/>
              <a:buChar char="•"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Font typeface="Arial"/>
              <a:buChar char="•"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Font typeface="Arial"/>
              <a:buChar char="•"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31" name="Google Shape;231;p30"/>
          <p:cNvSpPr txBox="1">
            <a:spLocks noGrp="1"/>
          </p:cNvSpPr>
          <p:nvPr>
            <p:ph type="body" idx="2"/>
          </p:nvPr>
        </p:nvSpPr>
        <p:spPr>
          <a:xfrm>
            <a:off x="6632150" y="1349150"/>
            <a:ext cx="51816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marR="0" lvl="1" indent="-4318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Georgia"/>
              <a:buChar char="−"/>
              <a:defRPr sz="3200" b="0" i="0" u="none" strike="noStrike" cap="none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L="1371600" marR="0" lvl="2" indent="-4064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C2F35"/>
              </a:buClr>
              <a:buSzPts val="2800"/>
              <a:buFont typeface="Arial"/>
              <a:buChar char="•"/>
              <a:defRPr sz="2800" b="0" i="1" u="none" strike="noStrike" cap="none">
                <a:solidFill>
                  <a:srgbClr val="2C2F35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L="1828800" marR="0" lvl="3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Georgia"/>
              <a:buChar char="−"/>
              <a:defRPr sz="2400" b="0" i="0" u="none" strike="noStrike" cap="none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L="2286000" marR="0" lvl="4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Georgia"/>
              <a:buChar char="»"/>
              <a:defRPr sz="2400" b="0" i="0" u="none" strike="noStrike" cap="none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32" name="Google Shape;232;p30"/>
          <p:cNvSpPr txBox="1">
            <a:spLocks noGrp="1"/>
          </p:cNvSpPr>
          <p:nvPr>
            <p:ph type="sldNum" idx="12"/>
          </p:nvPr>
        </p:nvSpPr>
        <p:spPr>
          <a:xfrm>
            <a:off x="11409045" y="6333134"/>
            <a:ext cx="731700" cy="52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2C2F35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2C2F35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2C2F35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2C2F35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2C2F35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2C2F35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2C2F35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2C2F35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2C2F35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ransition Slide">
  <p:cSld name="CUSTOM_1">
    <p:bg>
      <p:bgPr>
        <a:solidFill>
          <a:srgbClr val="F7F4F2"/>
        </a:solidFill>
        <a:effectLst/>
      </p:bgPr>
    </p:bg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p31"/>
          <p:cNvSpPr txBox="1">
            <a:spLocks noGrp="1"/>
          </p:cNvSpPr>
          <p:nvPr>
            <p:ph type="title"/>
          </p:nvPr>
        </p:nvSpPr>
        <p:spPr>
          <a:xfrm>
            <a:off x="495750" y="2812350"/>
            <a:ext cx="10374300" cy="123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  <a:defRPr sz="6000"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Georgia"/>
                <a:ea typeface="Georgia"/>
                <a:cs typeface="Georgia"/>
                <a:sym typeface="Georgia"/>
              </a:defRPr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Georgia"/>
                <a:ea typeface="Georgia"/>
                <a:cs typeface="Georgia"/>
                <a:sym typeface="Georgia"/>
              </a:defRPr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Georgia"/>
                <a:ea typeface="Georgia"/>
                <a:cs typeface="Georgia"/>
                <a:sym typeface="Georgia"/>
              </a:defRPr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Georgia"/>
                <a:ea typeface="Georgia"/>
                <a:cs typeface="Georgia"/>
                <a:sym typeface="Georgia"/>
              </a:defRPr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Georgia"/>
                <a:ea typeface="Georgia"/>
                <a:cs typeface="Georgia"/>
                <a:sym typeface="Georgia"/>
              </a:defRPr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Georgia"/>
                <a:ea typeface="Georgia"/>
                <a:cs typeface="Georgia"/>
                <a:sym typeface="Georgia"/>
              </a:defRPr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Georgia"/>
                <a:ea typeface="Georgia"/>
                <a:cs typeface="Georgia"/>
                <a:sym typeface="Georgia"/>
              </a:defRPr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endParaRPr/>
          </a:p>
        </p:txBody>
      </p:sp>
      <p:sp>
        <p:nvSpPr>
          <p:cNvPr id="235" name="Google Shape;235;p31"/>
          <p:cNvSpPr txBox="1">
            <a:spLocks noGrp="1"/>
          </p:cNvSpPr>
          <p:nvPr>
            <p:ph type="sldNum" idx="12"/>
          </p:nvPr>
        </p:nvSpPr>
        <p:spPr>
          <a:xfrm>
            <a:off x="11409045" y="6333134"/>
            <a:ext cx="731700" cy="52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2C2F35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2C2F35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2C2F35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2C2F35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2C2F35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2C2F35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2C2F35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2C2F35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2C2F35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ullquote">
  <p:cSld name="Pullquote">
    <p:bg>
      <p:bgPr>
        <a:solidFill>
          <a:srgbClr val="F7F4F2"/>
        </a:solidFill>
        <a:effectLst/>
      </p:bgPr>
    </p:bg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4"/>
          <p:cNvSpPr txBox="1">
            <a:spLocks noGrp="1"/>
          </p:cNvSpPr>
          <p:nvPr>
            <p:ph type="title"/>
          </p:nvPr>
        </p:nvSpPr>
        <p:spPr>
          <a:xfrm>
            <a:off x="838200" y="2766219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  <a:defRPr sz="4400" i="1" u="none" strike="noStrike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30" name="Google Shape;30;p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1" name="Google Shape;31;p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2" name="Google Shape;32;p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33" name="Google Shape;33;p4"/>
          <p:cNvSpPr txBox="1">
            <a:spLocks noGrp="1"/>
          </p:cNvSpPr>
          <p:nvPr>
            <p:ph type="body" idx="1"/>
          </p:nvPr>
        </p:nvSpPr>
        <p:spPr>
          <a:xfrm>
            <a:off x="6759575" y="4310063"/>
            <a:ext cx="4594225" cy="581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None/>
              <a:defRPr sz="2000" b="0" i="1" u="none" strike="noStrike" cap="non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3200"/>
              <a:buFont typeface="Georgia"/>
              <a:buNone/>
              <a:defRPr sz="3200" b="0" i="0" u="none" strike="noStrike" cap="none">
                <a:latin typeface="Georgia"/>
                <a:ea typeface="Georgia"/>
                <a:cs typeface="Georgia"/>
                <a:sym typeface="Georgia"/>
              </a:defRPr>
            </a:lvl2pPr>
            <a:lvl3pPr marL="1371600" marR="0" lvl="2" indent="-4064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F7F7F"/>
              </a:buClr>
              <a:buSzPts val="2800"/>
              <a:buFont typeface="Arial"/>
              <a:buChar char="•"/>
              <a:defRPr sz="2800" b="0" i="1" u="none" strike="noStrike" cap="none">
                <a:solidFill>
                  <a:srgbClr val="7F7F7F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L="1828800" marR="0" lvl="3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400"/>
              <a:buFont typeface="Georgia"/>
              <a:buChar char="−"/>
              <a:defRPr sz="2400" b="0" i="0" u="none" strike="noStrike" cap="none">
                <a:latin typeface="Georgia"/>
                <a:ea typeface="Georgia"/>
                <a:cs typeface="Georgia"/>
                <a:sym typeface="Georgia"/>
              </a:defRPr>
            </a:lvl4pPr>
            <a:lvl5pPr marL="2286000" marR="0" lvl="4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400"/>
              <a:buFont typeface="Georgia"/>
              <a:buChar char="»"/>
              <a:defRPr sz="2400" b="0" i="0" u="none" strike="noStrike" cap="none">
                <a:latin typeface="Georgia"/>
                <a:ea typeface="Georgia"/>
                <a:cs typeface="Georgia"/>
                <a:sym typeface="Georgia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Font typeface="Arial"/>
              <a:buChar char="•"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Font typeface="Arial"/>
              <a:buChar char="•"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Font typeface="Arial"/>
              <a:buChar char="•"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Font typeface="Arial"/>
              <a:buChar char="•"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p32"/>
          <p:cNvSpPr txBox="1">
            <a:spLocks noGrp="1"/>
          </p:cNvSpPr>
          <p:nvPr>
            <p:ph type="title"/>
          </p:nvPr>
        </p:nvSpPr>
        <p:spPr>
          <a:xfrm>
            <a:off x="838200" y="5175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400"/>
              <a:buFont typeface="Source Sans Pro Black"/>
              <a:buNone/>
              <a:defRPr sz="4400" b="0" i="0" u="none" strike="noStrike" cap="none">
                <a:latin typeface="Source Sans Pro Black"/>
                <a:ea typeface="Source Sans Pro Black"/>
                <a:cs typeface="Source Sans Pro Black"/>
                <a:sym typeface="Source Sans Pro Black"/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238" name="Google Shape;238;p3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39" name="Google Shape;239;p3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40" name="Google Shape;240;p3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>
  <p:cSld name="Blank"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p33"/>
          <p:cNvSpPr txBox="1">
            <a:spLocks noGrp="1"/>
          </p:cNvSpPr>
          <p:nvPr>
            <p:ph type="sldNum" idx="12"/>
          </p:nvPr>
        </p:nvSpPr>
        <p:spPr>
          <a:xfrm>
            <a:off x="11409045" y="6333134"/>
            <a:ext cx="731700" cy="52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2C2F35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2C2F35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2C2F35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2C2F35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2C2F35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2C2F35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2C2F35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2C2F35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2C2F35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Beige">
  <p:cSld name="Blank_1">
    <p:bg>
      <p:bgPr>
        <a:solidFill>
          <a:srgbClr val="F7F4F2"/>
        </a:solidFill>
        <a:effectLst/>
      </p:bgPr>
    </p:bg>
    <p:spTree>
      <p:nvGrpSpPr>
        <p:cNvPr id="1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p34"/>
          <p:cNvSpPr txBox="1">
            <a:spLocks noGrp="1"/>
          </p:cNvSpPr>
          <p:nvPr>
            <p:ph type="sldNum" idx="12"/>
          </p:nvPr>
        </p:nvSpPr>
        <p:spPr>
          <a:xfrm>
            <a:off x="11409045" y="6333134"/>
            <a:ext cx="731700" cy="52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2C2F35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2C2F35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2C2F35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2C2F35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2C2F35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2C2F35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2C2F35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2C2F35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2C2F35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ccent Slide">
  <p:cSld name="Blank_1_2">
    <p:bg>
      <p:bgPr>
        <a:solidFill>
          <a:srgbClr val="2EBCB3"/>
        </a:solidFill>
        <a:effectLst/>
      </p:bgPr>
    </p:bg>
    <p:spTree>
      <p:nvGrpSpPr>
        <p:cNvPr id="1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p35"/>
          <p:cNvSpPr/>
          <p:nvPr/>
        </p:nvSpPr>
        <p:spPr>
          <a:xfrm>
            <a:off x="8978750" y="5779625"/>
            <a:ext cx="2974500" cy="771300"/>
          </a:xfrm>
          <a:prstGeom prst="rect">
            <a:avLst/>
          </a:prstGeom>
          <a:solidFill>
            <a:srgbClr val="2EBCB3"/>
          </a:solidFill>
          <a:ln w="9525" cap="flat" cmpd="sng">
            <a:solidFill>
              <a:srgbClr val="2EBCB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47" name="Google Shape;247;p3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0004225" y="5977825"/>
            <a:ext cx="1529478" cy="374899"/>
          </a:xfrm>
          <a:prstGeom prst="rect">
            <a:avLst/>
          </a:prstGeom>
          <a:noFill/>
          <a:ln>
            <a:noFill/>
          </a:ln>
        </p:spPr>
      </p:pic>
      <p:sp>
        <p:nvSpPr>
          <p:cNvPr id="248" name="Google Shape;248;p35"/>
          <p:cNvSpPr txBox="1">
            <a:spLocks noGrp="1"/>
          </p:cNvSpPr>
          <p:nvPr>
            <p:ph type="sldNum" idx="12"/>
          </p:nvPr>
        </p:nvSpPr>
        <p:spPr>
          <a:xfrm>
            <a:off x="11409045" y="6333134"/>
            <a:ext cx="731700" cy="52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2C2F35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2C2F35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2C2F35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2C2F35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2C2F35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2C2F35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2C2F35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2C2F35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2C2F35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5"/>
          <p:cNvSpPr txBox="1">
            <a:spLocks noGrp="1"/>
          </p:cNvSpPr>
          <p:nvPr>
            <p:ph type="title"/>
          </p:nvPr>
        </p:nvSpPr>
        <p:spPr>
          <a:xfrm>
            <a:off x="831850" y="1023938"/>
            <a:ext cx="10515600" cy="285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6000"/>
              <a:buFont typeface="Source Sans Pro Black"/>
              <a:buNone/>
              <a:defRPr sz="6000" b="0" i="0" u="none" strike="noStrike" cap="none">
                <a:latin typeface="Source Sans Pro Black"/>
                <a:ea typeface="Source Sans Pro Black"/>
                <a:cs typeface="Source Sans Pro Black"/>
                <a:sym typeface="Source Sans Pro Black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36" name="Google Shape;36;p5"/>
          <p:cNvSpPr txBox="1">
            <a:spLocks noGrp="1"/>
          </p:cNvSpPr>
          <p:nvPr>
            <p:ph type="body" idx="1"/>
          </p:nvPr>
        </p:nvSpPr>
        <p:spPr>
          <a:xfrm>
            <a:off x="831850" y="3903663"/>
            <a:ext cx="10515600" cy="15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Georgia"/>
              <a:buNone/>
              <a:defRPr sz="2000" b="0" i="0" u="none" strike="noStrike" cap="none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sz="1800" b="0" i="1" u="none" strike="noStrike" cap="none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Georgia"/>
              <a:buNone/>
              <a:defRPr sz="1600" b="0" i="0" u="none" strike="noStrike" cap="none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Georgia"/>
              <a:buNone/>
              <a:defRPr sz="1600" b="0" i="0" u="none" strike="noStrike" cap="none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7" name="Google Shape;37;p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8" name="Google Shape;38;p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9" name="Google Shape;39;p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o slide - 2 Headshots">
  <p:cSld name="CUSTOM_3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6"/>
          <p:cNvSpPr txBox="1">
            <a:spLocks noGrp="1"/>
          </p:cNvSpPr>
          <p:nvPr>
            <p:ph type="title"/>
          </p:nvPr>
        </p:nvSpPr>
        <p:spPr>
          <a:xfrm>
            <a:off x="838200" y="5175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400"/>
              <a:buFont typeface="Source Sans Pro Black"/>
              <a:buNone/>
              <a:defRPr sz="4400" b="0" i="0" u="none" strike="noStrike" cap="none">
                <a:latin typeface="Source Sans Pro Black"/>
                <a:ea typeface="Source Sans Pro Black"/>
                <a:cs typeface="Source Sans Pro Black"/>
                <a:sym typeface="Source Sans Pro Black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42" name="Google Shape;42;p6"/>
          <p:cNvSpPr/>
          <p:nvPr/>
        </p:nvSpPr>
        <p:spPr>
          <a:xfrm>
            <a:off x="0" y="1843225"/>
            <a:ext cx="12192000" cy="3730500"/>
          </a:xfrm>
          <a:prstGeom prst="rect">
            <a:avLst/>
          </a:prstGeom>
          <a:solidFill>
            <a:srgbClr val="F7F4F2"/>
          </a:solidFill>
          <a:ln w="9525" cap="flat" cmpd="sng">
            <a:solidFill>
              <a:srgbClr val="F7F4F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" name="Google Shape;43;p6"/>
          <p:cNvSpPr txBox="1">
            <a:spLocks noGrp="1"/>
          </p:cNvSpPr>
          <p:nvPr>
            <p:ph type="subTitle" idx="1"/>
          </p:nvPr>
        </p:nvSpPr>
        <p:spPr>
          <a:xfrm>
            <a:off x="3399625" y="2772025"/>
            <a:ext cx="2787300" cy="18729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>
            <a:lvl1pPr lvl="0">
              <a:spcBef>
                <a:spcPts val="1000"/>
              </a:spcBef>
              <a:spcAft>
                <a:spcPts val="0"/>
              </a:spcAft>
              <a:buNone/>
              <a:defRPr sz="2400">
                <a:latin typeface="Source Sans Pro SemiBold"/>
                <a:ea typeface="Source Sans Pro SemiBold"/>
                <a:cs typeface="Source Sans Pro SemiBold"/>
                <a:sym typeface="Source Sans Pro SemiBold"/>
              </a:defRPr>
            </a:lvl1pPr>
            <a:lvl2pPr lvl="1">
              <a:spcBef>
                <a:spcPts val="1000"/>
              </a:spcBef>
              <a:spcAft>
                <a:spcPts val="0"/>
              </a:spcAft>
              <a:buNone/>
              <a:defRPr/>
            </a:lvl2pPr>
            <a:lvl3pPr lvl="2">
              <a:spcBef>
                <a:spcPts val="1000"/>
              </a:spcBef>
              <a:spcAft>
                <a:spcPts val="0"/>
              </a:spcAft>
              <a:buNone/>
              <a:defRPr/>
            </a:lvl3pPr>
            <a:lvl4pPr lvl="3">
              <a:spcBef>
                <a:spcPts val="1000"/>
              </a:spcBef>
              <a:spcAft>
                <a:spcPts val="0"/>
              </a:spcAft>
              <a:buNone/>
              <a:defRPr/>
            </a:lvl4pPr>
            <a:lvl5pPr lvl="4">
              <a:spcBef>
                <a:spcPts val="1000"/>
              </a:spcBef>
              <a:spcAft>
                <a:spcPts val="0"/>
              </a:spcAft>
              <a:buNone/>
              <a:defRPr/>
            </a:lvl5pPr>
            <a:lvl6pPr lvl="5">
              <a:spcBef>
                <a:spcPts val="1000"/>
              </a:spcBef>
              <a:spcAft>
                <a:spcPts val="0"/>
              </a:spcAft>
              <a:buNone/>
              <a:defRPr/>
            </a:lvl6pPr>
            <a:lvl7pPr lvl="6">
              <a:spcBef>
                <a:spcPts val="1000"/>
              </a:spcBef>
              <a:spcAft>
                <a:spcPts val="0"/>
              </a:spcAft>
              <a:buNone/>
              <a:defRPr/>
            </a:lvl7pPr>
            <a:lvl8pPr lvl="7">
              <a:spcBef>
                <a:spcPts val="1000"/>
              </a:spcBef>
              <a:spcAft>
                <a:spcPts val="0"/>
              </a:spcAft>
              <a:buNone/>
              <a:defRPr/>
            </a:lvl8pPr>
            <a:lvl9pPr lvl="8">
              <a:spcBef>
                <a:spcPts val="100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6"/>
          <p:cNvSpPr/>
          <p:nvPr/>
        </p:nvSpPr>
        <p:spPr>
          <a:xfrm>
            <a:off x="1336725" y="2772025"/>
            <a:ext cx="1872900" cy="18729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" name="Google Shape;45;p6"/>
          <p:cNvSpPr txBox="1">
            <a:spLocks noGrp="1"/>
          </p:cNvSpPr>
          <p:nvPr>
            <p:ph type="subTitle" idx="2"/>
          </p:nvPr>
        </p:nvSpPr>
        <p:spPr>
          <a:xfrm>
            <a:off x="8491250" y="2772025"/>
            <a:ext cx="2787300" cy="18729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>
            <a:lvl1pPr lvl="0" rtl="0">
              <a:spcBef>
                <a:spcPts val="1000"/>
              </a:spcBef>
              <a:spcAft>
                <a:spcPts val="0"/>
              </a:spcAft>
              <a:buNone/>
              <a:defRPr sz="2400">
                <a:latin typeface="Source Sans Pro SemiBold"/>
                <a:ea typeface="Source Sans Pro SemiBold"/>
                <a:cs typeface="Source Sans Pro SemiBold"/>
                <a:sym typeface="Source Sans Pro SemiBold"/>
              </a:defRPr>
            </a:lvl1pPr>
            <a:lvl2pPr lvl="1" rtl="0">
              <a:spcBef>
                <a:spcPts val="100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100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100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100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100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100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100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100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6"/>
          <p:cNvSpPr/>
          <p:nvPr/>
        </p:nvSpPr>
        <p:spPr>
          <a:xfrm>
            <a:off x="6428350" y="2772025"/>
            <a:ext cx="1872900" cy="18729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" name="Google Shape;47;p6"/>
          <p:cNvSpPr txBox="1">
            <a:spLocks noGrp="1"/>
          </p:cNvSpPr>
          <p:nvPr>
            <p:ph type="sldNum" idx="12"/>
          </p:nvPr>
        </p:nvSpPr>
        <p:spPr>
          <a:xfrm>
            <a:off x="11409045" y="6333134"/>
            <a:ext cx="731700" cy="5250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>
            <a:lvl1pPr lvl="0">
              <a:buNone/>
              <a:defRPr sz="1300">
                <a:solidFill>
                  <a:srgbClr val="2C2F35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buNone/>
              <a:defRPr sz="1300">
                <a:solidFill>
                  <a:srgbClr val="2C2F35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lvl="2">
              <a:buNone/>
              <a:defRPr sz="1300">
                <a:solidFill>
                  <a:srgbClr val="2C2F35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lvl="3">
              <a:buNone/>
              <a:defRPr sz="1300">
                <a:solidFill>
                  <a:srgbClr val="2C2F35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lvl="4">
              <a:buNone/>
              <a:defRPr sz="1300">
                <a:solidFill>
                  <a:srgbClr val="2C2F35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lvl="5">
              <a:buNone/>
              <a:defRPr sz="1300">
                <a:solidFill>
                  <a:srgbClr val="2C2F35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lvl="6">
              <a:buNone/>
              <a:defRPr sz="1300">
                <a:solidFill>
                  <a:srgbClr val="2C2F35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lvl="7">
              <a:buNone/>
              <a:defRPr sz="1300">
                <a:solidFill>
                  <a:srgbClr val="2C2F35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lvl="8">
              <a:buNone/>
              <a:defRPr sz="1300">
                <a:solidFill>
                  <a:srgbClr val="2C2F35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o slide - 3 Headshots ">
  <p:cSld name="CUSTOM_3_1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7"/>
          <p:cNvSpPr txBox="1">
            <a:spLocks noGrp="1"/>
          </p:cNvSpPr>
          <p:nvPr>
            <p:ph type="title"/>
          </p:nvPr>
        </p:nvSpPr>
        <p:spPr>
          <a:xfrm>
            <a:off x="838200" y="5175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400"/>
              <a:buFont typeface="Source Sans Pro Black"/>
              <a:buNone/>
              <a:defRPr sz="4400" b="0" i="0" u="none" strike="noStrike" cap="none">
                <a:latin typeface="Source Sans Pro Black"/>
                <a:ea typeface="Source Sans Pro Black"/>
                <a:cs typeface="Source Sans Pro Black"/>
                <a:sym typeface="Source Sans Pro Black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50" name="Google Shape;50;p7"/>
          <p:cNvSpPr/>
          <p:nvPr/>
        </p:nvSpPr>
        <p:spPr>
          <a:xfrm>
            <a:off x="0" y="1843225"/>
            <a:ext cx="12192000" cy="3730500"/>
          </a:xfrm>
          <a:prstGeom prst="rect">
            <a:avLst/>
          </a:prstGeom>
          <a:solidFill>
            <a:srgbClr val="F7F4F2"/>
          </a:solidFill>
          <a:ln w="9525" cap="flat" cmpd="sng">
            <a:solidFill>
              <a:srgbClr val="F7F4F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" name="Google Shape;51;p7"/>
          <p:cNvSpPr txBox="1">
            <a:spLocks noGrp="1"/>
          </p:cNvSpPr>
          <p:nvPr>
            <p:ph type="subTitle" idx="1"/>
          </p:nvPr>
        </p:nvSpPr>
        <p:spPr>
          <a:xfrm>
            <a:off x="1532275" y="4146900"/>
            <a:ext cx="2313600" cy="18729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>
            <a:lvl1pPr lvl="0" rtl="0">
              <a:spcBef>
                <a:spcPts val="1000"/>
              </a:spcBef>
              <a:spcAft>
                <a:spcPts val="0"/>
              </a:spcAft>
              <a:buNone/>
              <a:defRPr sz="2400">
                <a:latin typeface="Source Sans Pro SemiBold"/>
                <a:ea typeface="Source Sans Pro SemiBold"/>
                <a:cs typeface="Source Sans Pro SemiBold"/>
                <a:sym typeface="Source Sans Pro SemiBold"/>
              </a:defRPr>
            </a:lvl1pPr>
            <a:lvl2pPr lvl="1" rtl="0">
              <a:spcBef>
                <a:spcPts val="100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100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100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100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100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100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100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100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7"/>
          <p:cNvSpPr/>
          <p:nvPr/>
        </p:nvSpPr>
        <p:spPr>
          <a:xfrm>
            <a:off x="1608475" y="2348725"/>
            <a:ext cx="1762800" cy="17628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53;p7"/>
          <p:cNvSpPr txBox="1">
            <a:spLocks noGrp="1"/>
          </p:cNvSpPr>
          <p:nvPr>
            <p:ph type="subTitle" idx="2"/>
          </p:nvPr>
        </p:nvSpPr>
        <p:spPr>
          <a:xfrm>
            <a:off x="5102550" y="4146900"/>
            <a:ext cx="2216100" cy="18729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>
            <a:lvl1pPr lvl="0" rtl="0">
              <a:spcBef>
                <a:spcPts val="1000"/>
              </a:spcBef>
              <a:spcAft>
                <a:spcPts val="0"/>
              </a:spcAft>
              <a:buNone/>
              <a:defRPr sz="2400">
                <a:latin typeface="Source Sans Pro SemiBold"/>
                <a:ea typeface="Source Sans Pro SemiBold"/>
                <a:cs typeface="Source Sans Pro SemiBold"/>
                <a:sym typeface="Source Sans Pro SemiBold"/>
              </a:defRPr>
            </a:lvl1pPr>
            <a:lvl2pPr lvl="1" rtl="0">
              <a:spcBef>
                <a:spcPts val="100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100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100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100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100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100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100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100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7"/>
          <p:cNvSpPr/>
          <p:nvPr/>
        </p:nvSpPr>
        <p:spPr>
          <a:xfrm>
            <a:off x="5199462" y="2348725"/>
            <a:ext cx="1762800" cy="17628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55;p7"/>
          <p:cNvSpPr/>
          <p:nvPr/>
        </p:nvSpPr>
        <p:spPr>
          <a:xfrm>
            <a:off x="8790450" y="2348725"/>
            <a:ext cx="1762800" cy="17628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56;p7"/>
          <p:cNvSpPr txBox="1">
            <a:spLocks noGrp="1"/>
          </p:cNvSpPr>
          <p:nvPr>
            <p:ph type="subTitle" idx="3"/>
          </p:nvPr>
        </p:nvSpPr>
        <p:spPr>
          <a:xfrm>
            <a:off x="8714250" y="4146900"/>
            <a:ext cx="2313600" cy="18729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>
            <a:lvl1pPr lvl="0" rtl="0">
              <a:spcBef>
                <a:spcPts val="1000"/>
              </a:spcBef>
              <a:spcAft>
                <a:spcPts val="0"/>
              </a:spcAft>
              <a:buNone/>
              <a:defRPr sz="2400">
                <a:latin typeface="Source Sans Pro SemiBold"/>
                <a:ea typeface="Source Sans Pro SemiBold"/>
                <a:cs typeface="Source Sans Pro SemiBold"/>
                <a:sym typeface="Source Sans Pro SemiBold"/>
              </a:defRPr>
            </a:lvl1pPr>
            <a:lvl2pPr lvl="1" rtl="0">
              <a:spcBef>
                <a:spcPts val="100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100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100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100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100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100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100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100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7"/>
          <p:cNvSpPr txBox="1">
            <a:spLocks noGrp="1"/>
          </p:cNvSpPr>
          <p:nvPr>
            <p:ph type="sldNum" idx="12"/>
          </p:nvPr>
        </p:nvSpPr>
        <p:spPr>
          <a:xfrm>
            <a:off x="11409045" y="6333134"/>
            <a:ext cx="731700" cy="5250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>
            <a:lvl1pPr lvl="0">
              <a:buNone/>
              <a:defRPr sz="1300">
                <a:solidFill>
                  <a:srgbClr val="2C2F35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buNone/>
              <a:defRPr sz="1300">
                <a:solidFill>
                  <a:srgbClr val="2C2F35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lvl="2">
              <a:buNone/>
              <a:defRPr sz="1300">
                <a:solidFill>
                  <a:srgbClr val="2C2F35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lvl="3">
              <a:buNone/>
              <a:defRPr sz="1300">
                <a:solidFill>
                  <a:srgbClr val="2C2F35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lvl="4">
              <a:buNone/>
              <a:defRPr sz="1300">
                <a:solidFill>
                  <a:srgbClr val="2C2F35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lvl="5">
              <a:buNone/>
              <a:defRPr sz="1300">
                <a:solidFill>
                  <a:srgbClr val="2C2F35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lvl="6">
              <a:buNone/>
              <a:defRPr sz="1300">
                <a:solidFill>
                  <a:srgbClr val="2C2F35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lvl="7">
              <a:buNone/>
              <a:defRPr sz="1300">
                <a:solidFill>
                  <a:srgbClr val="2C2F35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lvl="8">
              <a:buNone/>
              <a:defRPr sz="1300">
                <a:solidFill>
                  <a:srgbClr val="2C2F35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o slide - 4 Headshots ">
  <p:cSld name="CUSTOM_3_1_1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8"/>
          <p:cNvSpPr txBox="1">
            <a:spLocks noGrp="1"/>
          </p:cNvSpPr>
          <p:nvPr>
            <p:ph type="title"/>
          </p:nvPr>
        </p:nvSpPr>
        <p:spPr>
          <a:xfrm>
            <a:off x="838200" y="5175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400"/>
              <a:buFont typeface="Source Sans Pro Black"/>
              <a:buNone/>
              <a:defRPr sz="4400" b="0" i="0" u="none" strike="noStrike" cap="none">
                <a:latin typeface="Source Sans Pro Black"/>
                <a:ea typeface="Source Sans Pro Black"/>
                <a:cs typeface="Source Sans Pro Black"/>
                <a:sym typeface="Source Sans Pro Black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60" name="Google Shape;60;p8"/>
          <p:cNvSpPr txBox="1">
            <a:spLocks noGrp="1"/>
          </p:cNvSpPr>
          <p:nvPr>
            <p:ph type="subTitle" idx="1"/>
          </p:nvPr>
        </p:nvSpPr>
        <p:spPr>
          <a:xfrm>
            <a:off x="2640375" y="2043925"/>
            <a:ext cx="2976000" cy="18729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>
            <a:lvl1pPr lvl="0" rtl="0">
              <a:spcBef>
                <a:spcPts val="1000"/>
              </a:spcBef>
              <a:spcAft>
                <a:spcPts val="0"/>
              </a:spcAft>
              <a:buNone/>
              <a:defRPr sz="2400">
                <a:latin typeface="Source Sans Pro SemiBold"/>
                <a:ea typeface="Source Sans Pro SemiBold"/>
                <a:cs typeface="Source Sans Pro SemiBold"/>
                <a:sym typeface="Source Sans Pro SemiBold"/>
              </a:defRPr>
            </a:lvl1pPr>
            <a:lvl2pPr lvl="1" rtl="0">
              <a:spcBef>
                <a:spcPts val="100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100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100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100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100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100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100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100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61" name="Google Shape;61;p8"/>
          <p:cNvSpPr/>
          <p:nvPr/>
        </p:nvSpPr>
        <p:spPr>
          <a:xfrm>
            <a:off x="770275" y="2043925"/>
            <a:ext cx="1762800" cy="17628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62;p8"/>
          <p:cNvSpPr txBox="1">
            <a:spLocks noGrp="1"/>
          </p:cNvSpPr>
          <p:nvPr>
            <p:ph type="subTitle" idx="2"/>
          </p:nvPr>
        </p:nvSpPr>
        <p:spPr>
          <a:xfrm>
            <a:off x="3698800" y="4228950"/>
            <a:ext cx="2976000" cy="18729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>
            <a:lvl1pPr lvl="0" rtl="0">
              <a:spcBef>
                <a:spcPts val="1000"/>
              </a:spcBef>
              <a:spcAft>
                <a:spcPts val="0"/>
              </a:spcAft>
              <a:buNone/>
              <a:defRPr sz="2400">
                <a:latin typeface="Source Sans Pro SemiBold"/>
                <a:ea typeface="Source Sans Pro SemiBold"/>
                <a:cs typeface="Source Sans Pro SemiBold"/>
                <a:sym typeface="Source Sans Pro SemiBold"/>
              </a:defRPr>
            </a:lvl1pPr>
            <a:lvl2pPr lvl="1" rtl="0">
              <a:spcBef>
                <a:spcPts val="100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100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100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100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100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100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100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100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8"/>
          <p:cNvSpPr/>
          <p:nvPr/>
        </p:nvSpPr>
        <p:spPr>
          <a:xfrm>
            <a:off x="1849412" y="4228950"/>
            <a:ext cx="1762800" cy="17628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64;p8"/>
          <p:cNvSpPr/>
          <p:nvPr/>
        </p:nvSpPr>
        <p:spPr>
          <a:xfrm>
            <a:off x="5776425" y="1947238"/>
            <a:ext cx="1762800" cy="17628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65;p8"/>
          <p:cNvSpPr txBox="1">
            <a:spLocks noGrp="1"/>
          </p:cNvSpPr>
          <p:nvPr>
            <p:ph type="subTitle" idx="3"/>
          </p:nvPr>
        </p:nvSpPr>
        <p:spPr>
          <a:xfrm>
            <a:off x="7646525" y="1947250"/>
            <a:ext cx="3186600" cy="18729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>
            <a:lvl1pPr lvl="0" rtl="0">
              <a:spcBef>
                <a:spcPts val="1000"/>
              </a:spcBef>
              <a:spcAft>
                <a:spcPts val="0"/>
              </a:spcAft>
              <a:buNone/>
              <a:defRPr sz="2400">
                <a:latin typeface="Source Sans Pro SemiBold"/>
                <a:ea typeface="Source Sans Pro SemiBold"/>
                <a:cs typeface="Source Sans Pro SemiBold"/>
                <a:sym typeface="Source Sans Pro SemiBold"/>
              </a:defRPr>
            </a:lvl1pPr>
            <a:lvl2pPr lvl="1" rtl="0">
              <a:spcBef>
                <a:spcPts val="100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100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100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100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100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100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100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100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8"/>
          <p:cNvSpPr txBox="1">
            <a:spLocks noGrp="1"/>
          </p:cNvSpPr>
          <p:nvPr>
            <p:ph type="subTitle" idx="4"/>
          </p:nvPr>
        </p:nvSpPr>
        <p:spPr>
          <a:xfrm>
            <a:off x="8819325" y="4173900"/>
            <a:ext cx="2840100" cy="18729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>
            <a:lvl1pPr lvl="0" rtl="0">
              <a:spcBef>
                <a:spcPts val="1000"/>
              </a:spcBef>
              <a:spcAft>
                <a:spcPts val="0"/>
              </a:spcAft>
              <a:buNone/>
              <a:defRPr sz="2400">
                <a:latin typeface="Source Sans Pro SemiBold"/>
                <a:ea typeface="Source Sans Pro SemiBold"/>
                <a:cs typeface="Source Sans Pro SemiBold"/>
                <a:sym typeface="Source Sans Pro SemiBold"/>
              </a:defRPr>
            </a:lvl1pPr>
            <a:lvl2pPr lvl="1" rtl="0">
              <a:spcBef>
                <a:spcPts val="100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100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100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100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100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100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100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100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8"/>
          <p:cNvSpPr/>
          <p:nvPr/>
        </p:nvSpPr>
        <p:spPr>
          <a:xfrm>
            <a:off x="6969937" y="4173900"/>
            <a:ext cx="1762800" cy="17628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68;p8"/>
          <p:cNvSpPr txBox="1">
            <a:spLocks noGrp="1"/>
          </p:cNvSpPr>
          <p:nvPr>
            <p:ph type="sldNum" idx="12"/>
          </p:nvPr>
        </p:nvSpPr>
        <p:spPr>
          <a:xfrm>
            <a:off x="11409045" y="6333134"/>
            <a:ext cx="731700" cy="5250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>
            <a:lvl1pPr lvl="0">
              <a:buNone/>
              <a:defRPr sz="1300">
                <a:solidFill>
                  <a:srgbClr val="2C2F35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buNone/>
              <a:defRPr sz="1300">
                <a:solidFill>
                  <a:srgbClr val="2C2F35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lvl="2">
              <a:buNone/>
              <a:defRPr sz="1300">
                <a:solidFill>
                  <a:srgbClr val="2C2F35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lvl="3">
              <a:buNone/>
              <a:defRPr sz="1300">
                <a:solidFill>
                  <a:srgbClr val="2C2F35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lvl="4">
              <a:buNone/>
              <a:defRPr sz="1300">
                <a:solidFill>
                  <a:srgbClr val="2C2F35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lvl="5">
              <a:buNone/>
              <a:defRPr sz="1300">
                <a:solidFill>
                  <a:srgbClr val="2C2F35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lvl="6">
              <a:buNone/>
              <a:defRPr sz="1300">
                <a:solidFill>
                  <a:srgbClr val="2C2F35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lvl="7">
              <a:buNone/>
              <a:defRPr sz="1300">
                <a:solidFill>
                  <a:srgbClr val="2C2F35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lvl="8">
              <a:buNone/>
              <a:defRPr sz="1300">
                <a:solidFill>
                  <a:srgbClr val="2C2F35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o slide - 5 Headshots ">
  <p:cSld name="CUSTOM_3_1_1_1"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9"/>
          <p:cNvSpPr txBox="1">
            <a:spLocks noGrp="1"/>
          </p:cNvSpPr>
          <p:nvPr>
            <p:ph type="title"/>
          </p:nvPr>
        </p:nvSpPr>
        <p:spPr>
          <a:xfrm>
            <a:off x="838200" y="5175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400"/>
              <a:buFont typeface="Source Sans Pro Black"/>
              <a:buNone/>
              <a:defRPr sz="4400" b="0" i="0" u="none" strike="noStrike" cap="none">
                <a:latin typeface="Source Sans Pro Black"/>
                <a:ea typeface="Source Sans Pro Black"/>
                <a:cs typeface="Source Sans Pro Black"/>
                <a:sym typeface="Source Sans Pro Black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1" name="Google Shape;71;p9"/>
          <p:cNvSpPr txBox="1">
            <a:spLocks noGrp="1"/>
          </p:cNvSpPr>
          <p:nvPr>
            <p:ph type="subTitle" idx="1"/>
          </p:nvPr>
        </p:nvSpPr>
        <p:spPr>
          <a:xfrm>
            <a:off x="2323499" y="1993313"/>
            <a:ext cx="2277000" cy="17844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>
            <a:lvl1pPr lvl="0" rtl="0">
              <a:spcBef>
                <a:spcPts val="1000"/>
              </a:spcBef>
              <a:spcAft>
                <a:spcPts val="0"/>
              </a:spcAft>
              <a:buNone/>
              <a:defRPr sz="2000">
                <a:latin typeface="Source Sans Pro SemiBold"/>
                <a:ea typeface="Source Sans Pro SemiBold"/>
                <a:cs typeface="Source Sans Pro SemiBold"/>
                <a:sym typeface="Source Sans Pro SemiBold"/>
              </a:defRPr>
            </a:lvl1pPr>
            <a:lvl2pPr lvl="1" rtl="0">
              <a:spcBef>
                <a:spcPts val="100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100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100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100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100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100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100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100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9"/>
          <p:cNvSpPr/>
          <p:nvPr/>
        </p:nvSpPr>
        <p:spPr>
          <a:xfrm>
            <a:off x="541675" y="1993311"/>
            <a:ext cx="1679700" cy="16797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73;p9"/>
          <p:cNvSpPr txBox="1">
            <a:spLocks noGrp="1"/>
          </p:cNvSpPr>
          <p:nvPr>
            <p:ph type="subTitle" idx="2"/>
          </p:nvPr>
        </p:nvSpPr>
        <p:spPr>
          <a:xfrm>
            <a:off x="3560552" y="4095025"/>
            <a:ext cx="2277000" cy="17844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>
            <a:lvl1pPr lvl="0" rtl="0">
              <a:spcBef>
                <a:spcPts val="1000"/>
              </a:spcBef>
              <a:spcAft>
                <a:spcPts val="0"/>
              </a:spcAft>
              <a:buNone/>
              <a:defRPr sz="2000">
                <a:latin typeface="Source Sans Pro SemiBold"/>
                <a:ea typeface="Source Sans Pro SemiBold"/>
                <a:cs typeface="Source Sans Pro SemiBold"/>
                <a:sym typeface="Source Sans Pro SemiBold"/>
              </a:defRPr>
            </a:lvl1pPr>
            <a:lvl2pPr lvl="1" rtl="0">
              <a:spcBef>
                <a:spcPts val="100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100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100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100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100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100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100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100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9"/>
          <p:cNvSpPr/>
          <p:nvPr/>
        </p:nvSpPr>
        <p:spPr>
          <a:xfrm>
            <a:off x="1798472" y="4095018"/>
            <a:ext cx="1679700" cy="16797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75;p9"/>
          <p:cNvSpPr/>
          <p:nvPr/>
        </p:nvSpPr>
        <p:spPr>
          <a:xfrm>
            <a:off x="4397108" y="1993311"/>
            <a:ext cx="1679700" cy="16797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76;p9"/>
          <p:cNvSpPr txBox="1">
            <a:spLocks noGrp="1"/>
          </p:cNvSpPr>
          <p:nvPr>
            <p:ph type="subTitle" idx="3"/>
          </p:nvPr>
        </p:nvSpPr>
        <p:spPr>
          <a:xfrm>
            <a:off x="6178925" y="1993313"/>
            <a:ext cx="2277000" cy="17844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>
            <a:lvl1pPr lvl="0" rtl="0">
              <a:spcBef>
                <a:spcPts val="1000"/>
              </a:spcBef>
              <a:spcAft>
                <a:spcPts val="0"/>
              </a:spcAft>
              <a:buNone/>
              <a:defRPr sz="2000">
                <a:latin typeface="Source Sans Pro SemiBold"/>
                <a:ea typeface="Source Sans Pro SemiBold"/>
                <a:cs typeface="Source Sans Pro SemiBold"/>
                <a:sym typeface="Source Sans Pro SemiBold"/>
              </a:defRPr>
            </a:lvl1pPr>
            <a:lvl2pPr lvl="1" rtl="0">
              <a:spcBef>
                <a:spcPts val="100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100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100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100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100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100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100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100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9"/>
          <p:cNvSpPr txBox="1">
            <a:spLocks noGrp="1"/>
          </p:cNvSpPr>
          <p:nvPr>
            <p:ph type="subTitle" idx="4"/>
          </p:nvPr>
        </p:nvSpPr>
        <p:spPr>
          <a:xfrm>
            <a:off x="8439374" y="4095025"/>
            <a:ext cx="2277000" cy="17844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>
            <a:lvl1pPr lvl="0" rtl="0">
              <a:spcBef>
                <a:spcPts val="1000"/>
              </a:spcBef>
              <a:spcAft>
                <a:spcPts val="0"/>
              </a:spcAft>
              <a:buNone/>
              <a:defRPr sz="2000">
                <a:latin typeface="Source Sans Pro SemiBold"/>
                <a:ea typeface="Source Sans Pro SemiBold"/>
                <a:cs typeface="Source Sans Pro SemiBold"/>
                <a:sym typeface="Source Sans Pro SemiBold"/>
              </a:defRPr>
            </a:lvl1pPr>
            <a:lvl2pPr lvl="1" rtl="0">
              <a:spcBef>
                <a:spcPts val="100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100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100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100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100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100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100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100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9"/>
          <p:cNvSpPr/>
          <p:nvPr/>
        </p:nvSpPr>
        <p:spPr>
          <a:xfrm>
            <a:off x="6677281" y="4095018"/>
            <a:ext cx="1679700" cy="16797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79;p9"/>
          <p:cNvSpPr/>
          <p:nvPr/>
        </p:nvSpPr>
        <p:spPr>
          <a:xfrm>
            <a:off x="8285583" y="1993311"/>
            <a:ext cx="1679700" cy="16797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80;p9"/>
          <p:cNvSpPr txBox="1">
            <a:spLocks noGrp="1"/>
          </p:cNvSpPr>
          <p:nvPr>
            <p:ph type="subTitle" idx="5"/>
          </p:nvPr>
        </p:nvSpPr>
        <p:spPr>
          <a:xfrm>
            <a:off x="10067400" y="1993313"/>
            <a:ext cx="2277000" cy="17844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>
            <a:lvl1pPr lvl="0" rtl="0">
              <a:spcBef>
                <a:spcPts val="1000"/>
              </a:spcBef>
              <a:spcAft>
                <a:spcPts val="0"/>
              </a:spcAft>
              <a:buNone/>
              <a:defRPr sz="2000">
                <a:latin typeface="Source Sans Pro SemiBold"/>
                <a:ea typeface="Source Sans Pro SemiBold"/>
                <a:cs typeface="Source Sans Pro SemiBold"/>
                <a:sym typeface="Source Sans Pro SemiBold"/>
              </a:defRPr>
            </a:lvl1pPr>
            <a:lvl2pPr lvl="1" rtl="0">
              <a:spcBef>
                <a:spcPts val="100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100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100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100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100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100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100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100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81" name="Google Shape;81;p9"/>
          <p:cNvSpPr txBox="1">
            <a:spLocks noGrp="1"/>
          </p:cNvSpPr>
          <p:nvPr>
            <p:ph type="sldNum" idx="12"/>
          </p:nvPr>
        </p:nvSpPr>
        <p:spPr>
          <a:xfrm>
            <a:off x="11409045" y="6333134"/>
            <a:ext cx="731700" cy="5250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>
            <a:lvl1pPr lvl="0">
              <a:buNone/>
              <a:defRPr sz="1300">
                <a:solidFill>
                  <a:srgbClr val="2C2F35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buNone/>
              <a:defRPr sz="1300">
                <a:solidFill>
                  <a:srgbClr val="2C2F35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lvl="2">
              <a:buNone/>
              <a:defRPr sz="1300">
                <a:solidFill>
                  <a:srgbClr val="2C2F35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lvl="3">
              <a:buNone/>
              <a:defRPr sz="1300">
                <a:solidFill>
                  <a:srgbClr val="2C2F35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lvl="4">
              <a:buNone/>
              <a:defRPr sz="1300">
                <a:solidFill>
                  <a:srgbClr val="2C2F35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lvl="5">
              <a:buNone/>
              <a:defRPr sz="1300">
                <a:solidFill>
                  <a:srgbClr val="2C2F35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lvl="6">
              <a:buNone/>
              <a:defRPr sz="1300">
                <a:solidFill>
                  <a:srgbClr val="2C2F35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lvl="7">
              <a:buNone/>
              <a:defRPr sz="1300">
                <a:solidFill>
                  <a:srgbClr val="2C2F35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lvl="8">
              <a:buNone/>
              <a:defRPr sz="1300">
                <a:solidFill>
                  <a:srgbClr val="2C2F35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o slide - 6 Headshots ">
  <p:cSld name="CUSTOM_3_1_1_1_1"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10"/>
          <p:cNvSpPr txBox="1">
            <a:spLocks noGrp="1"/>
          </p:cNvSpPr>
          <p:nvPr>
            <p:ph type="title"/>
          </p:nvPr>
        </p:nvSpPr>
        <p:spPr>
          <a:xfrm>
            <a:off x="838200" y="5175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400"/>
              <a:buFont typeface="Source Sans Pro Black"/>
              <a:buNone/>
              <a:defRPr sz="4400" b="0" i="0" u="none" strike="noStrike" cap="none">
                <a:latin typeface="Source Sans Pro Black"/>
                <a:ea typeface="Source Sans Pro Black"/>
                <a:cs typeface="Source Sans Pro Black"/>
                <a:sym typeface="Source Sans Pro Black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84" name="Google Shape;84;p10"/>
          <p:cNvSpPr txBox="1">
            <a:spLocks noGrp="1"/>
          </p:cNvSpPr>
          <p:nvPr>
            <p:ph type="subTitle" idx="1"/>
          </p:nvPr>
        </p:nvSpPr>
        <p:spPr>
          <a:xfrm>
            <a:off x="2323499" y="1764713"/>
            <a:ext cx="2277000" cy="17844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>
            <a:lvl1pPr lvl="0" rtl="0">
              <a:spcBef>
                <a:spcPts val="1000"/>
              </a:spcBef>
              <a:spcAft>
                <a:spcPts val="0"/>
              </a:spcAft>
              <a:buNone/>
              <a:defRPr sz="2000">
                <a:latin typeface="Source Sans Pro SemiBold"/>
                <a:ea typeface="Source Sans Pro SemiBold"/>
                <a:cs typeface="Source Sans Pro SemiBold"/>
                <a:sym typeface="Source Sans Pro SemiBold"/>
              </a:defRPr>
            </a:lvl1pPr>
            <a:lvl2pPr lvl="1" rtl="0">
              <a:spcBef>
                <a:spcPts val="100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100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100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100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100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100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100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100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85" name="Google Shape;85;p10"/>
          <p:cNvSpPr/>
          <p:nvPr/>
        </p:nvSpPr>
        <p:spPr>
          <a:xfrm>
            <a:off x="541675" y="1764711"/>
            <a:ext cx="1679700" cy="16797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86;p10"/>
          <p:cNvSpPr txBox="1">
            <a:spLocks noGrp="1"/>
          </p:cNvSpPr>
          <p:nvPr>
            <p:ph type="subTitle" idx="2"/>
          </p:nvPr>
        </p:nvSpPr>
        <p:spPr>
          <a:xfrm>
            <a:off x="2341352" y="3866425"/>
            <a:ext cx="2277000" cy="17844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>
            <a:lvl1pPr lvl="0" rtl="0">
              <a:spcBef>
                <a:spcPts val="1000"/>
              </a:spcBef>
              <a:spcAft>
                <a:spcPts val="0"/>
              </a:spcAft>
              <a:buNone/>
              <a:defRPr sz="2000">
                <a:latin typeface="Source Sans Pro SemiBold"/>
                <a:ea typeface="Source Sans Pro SemiBold"/>
                <a:cs typeface="Source Sans Pro SemiBold"/>
                <a:sym typeface="Source Sans Pro SemiBold"/>
              </a:defRPr>
            </a:lvl1pPr>
            <a:lvl2pPr lvl="1" rtl="0">
              <a:spcBef>
                <a:spcPts val="100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100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100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100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100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100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100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100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87" name="Google Shape;87;p10"/>
          <p:cNvSpPr/>
          <p:nvPr/>
        </p:nvSpPr>
        <p:spPr>
          <a:xfrm>
            <a:off x="579272" y="3866418"/>
            <a:ext cx="1679700" cy="16797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88;p10"/>
          <p:cNvSpPr/>
          <p:nvPr/>
        </p:nvSpPr>
        <p:spPr>
          <a:xfrm>
            <a:off x="4397108" y="1764711"/>
            <a:ext cx="1679700" cy="16797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89;p10"/>
          <p:cNvSpPr txBox="1">
            <a:spLocks noGrp="1"/>
          </p:cNvSpPr>
          <p:nvPr>
            <p:ph type="subTitle" idx="3"/>
          </p:nvPr>
        </p:nvSpPr>
        <p:spPr>
          <a:xfrm>
            <a:off x="6178925" y="1764713"/>
            <a:ext cx="2277000" cy="17844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>
            <a:lvl1pPr lvl="0" rtl="0">
              <a:spcBef>
                <a:spcPts val="1000"/>
              </a:spcBef>
              <a:spcAft>
                <a:spcPts val="0"/>
              </a:spcAft>
              <a:buNone/>
              <a:defRPr sz="2000">
                <a:latin typeface="Source Sans Pro SemiBold"/>
                <a:ea typeface="Source Sans Pro SemiBold"/>
                <a:cs typeface="Source Sans Pro SemiBold"/>
                <a:sym typeface="Source Sans Pro SemiBold"/>
              </a:defRPr>
            </a:lvl1pPr>
            <a:lvl2pPr lvl="1" rtl="0">
              <a:spcBef>
                <a:spcPts val="100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100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100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100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100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100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100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100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90" name="Google Shape;90;p10"/>
          <p:cNvSpPr txBox="1">
            <a:spLocks noGrp="1"/>
          </p:cNvSpPr>
          <p:nvPr>
            <p:ph type="subTitle" idx="4"/>
          </p:nvPr>
        </p:nvSpPr>
        <p:spPr>
          <a:xfrm>
            <a:off x="6153374" y="3866425"/>
            <a:ext cx="2277000" cy="17844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>
            <a:lvl1pPr lvl="0" rtl="0">
              <a:spcBef>
                <a:spcPts val="1000"/>
              </a:spcBef>
              <a:spcAft>
                <a:spcPts val="0"/>
              </a:spcAft>
              <a:buNone/>
              <a:defRPr sz="2000">
                <a:latin typeface="Source Sans Pro SemiBold"/>
                <a:ea typeface="Source Sans Pro SemiBold"/>
                <a:cs typeface="Source Sans Pro SemiBold"/>
                <a:sym typeface="Source Sans Pro SemiBold"/>
              </a:defRPr>
            </a:lvl1pPr>
            <a:lvl2pPr lvl="1" rtl="0">
              <a:spcBef>
                <a:spcPts val="100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100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100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100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100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100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100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100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91" name="Google Shape;91;p10"/>
          <p:cNvSpPr/>
          <p:nvPr/>
        </p:nvSpPr>
        <p:spPr>
          <a:xfrm>
            <a:off x="4391281" y="3866418"/>
            <a:ext cx="1679700" cy="16797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92;p10"/>
          <p:cNvSpPr/>
          <p:nvPr/>
        </p:nvSpPr>
        <p:spPr>
          <a:xfrm>
            <a:off x="8285583" y="1764711"/>
            <a:ext cx="1679700" cy="16797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93;p10"/>
          <p:cNvSpPr txBox="1">
            <a:spLocks noGrp="1"/>
          </p:cNvSpPr>
          <p:nvPr>
            <p:ph type="subTitle" idx="5"/>
          </p:nvPr>
        </p:nvSpPr>
        <p:spPr>
          <a:xfrm>
            <a:off x="10067400" y="1764713"/>
            <a:ext cx="2277000" cy="17844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>
            <a:lvl1pPr lvl="0" rtl="0">
              <a:spcBef>
                <a:spcPts val="1000"/>
              </a:spcBef>
              <a:spcAft>
                <a:spcPts val="0"/>
              </a:spcAft>
              <a:buNone/>
              <a:defRPr sz="2000">
                <a:latin typeface="Source Sans Pro SemiBold"/>
                <a:ea typeface="Source Sans Pro SemiBold"/>
                <a:cs typeface="Source Sans Pro SemiBold"/>
                <a:sym typeface="Source Sans Pro SemiBold"/>
              </a:defRPr>
            </a:lvl1pPr>
            <a:lvl2pPr lvl="1" rtl="0">
              <a:spcBef>
                <a:spcPts val="100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100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100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100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100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100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100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100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94" name="Google Shape;94;p10"/>
          <p:cNvSpPr txBox="1">
            <a:spLocks noGrp="1"/>
          </p:cNvSpPr>
          <p:nvPr>
            <p:ph type="subTitle" idx="6"/>
          </p:nvPr>
        </p:nvSpPr>
        <p:spPr>
          <a:xfrm>
            <a:off x="10041424" y="3866425"/>
            <a:ext cx="2277000" cy="17844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>
            <a:lvl1pPr lvl="0" rtl="0">
              <a:spcBef>
                <a:spcPts val="1000"/>
              </a:spcBef>
              <a:spcAft>
                <a:spcPts val="0"/>
              </a:spcAft>
              <a:buNone/>
              <a:defRPr sz="2000">
                <a:latin typeface="Source Sans Pro SemiBold"/>
                <a:ea typeface="Source Sans Pro SemiBold"/>
                <a:cs typeface="Source Sans Pro SemiBold"/>
                <a:sym typeface="Source Sans Pro SemiBold"/>
              </a:defRPr>
            </a:lvl1pPr>
            <a:lvl2pPr lvl="1" rtl="0">
              <a:spcBef>
                <a:spcPts val="100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100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100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100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100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100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100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100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95" name="Google Shape;95;p10"/>
          <p:cNvSpPr/>
          <p:nvPr/>
        </p:nvSpPr>
        <p:spPr>
          <a:xfrm>
            <a:off x="8279331" y="3866418"/>
            <a:ext cx="1679700" cy="16797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96;p10"/>
          <p:cNvSpPr txBox="1">
            <a:spLocks noGrp="1"/>
          </p:cNvSpPr>
          <p:nvPr>
            <p:ph type="sldNum" idx="12"/>
          </p:nvPr>
        </p:nvSpPr>
        <p:spPr>
          <a:xfrm>
            <a:off x="11409045" y="6333134"/>
            <a:ext cx="731700" cy="5250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>
            <a:lvl1pPr lvl="0">
              <a:buNone/>
              <a:defRPr sz="1300">
                <a:solidFill>
                  <a:srgbClr val="2C2F35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buNone/>
              <a:defRPr sz="1300">
                <a:solidFill>
                  <a:srgbClr val="2C2F35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lvl="2">
              <a:buNone/>
              <a:defRPr sz="1300">
                <a:solidFill>
                  <a:srgbClr val="2C2F35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lvl="3">
              <a:buNone/>
              <a:defRPr sz="1300">
                <a:solidFill>
                  <a:srgbClr val="2C2F35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lvl="4">
              <a:buNone/>
              <a:defRPr sz="1300">
                <a:solidFill>
                  <a:srgbClr val="2C2F35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lvl="5">
              <a:buNone/>
              <a:defRPr sz="1300">
                <a:solidFill>
                  <a:srgbClr val="2C2F35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lvl="6">
              <a:buNone/>
              <a:defRPr sz="1300">
                <a:solidFill>
                  <a:srgbClr val="2C2F35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lvl="7">
              <a:buNone/>
              <a:defRPr sz="1300">
                <a:solidFill>
                  <a:srgbClr val="2C2F35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lvl="8">
              <a:buNone/>
              <a:defRPr sz="1300">
                <a:solidFill>
                  <a:srgbClr val="2C2F35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.xml"/><Relationship Id="rId13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1.xml"/><Relationship Id="rId7" Type="http://schemas.openxmlformats.org/officeDocument/2006/relationships/slideLayout" Target="../slideLayouts/slideLayout25.xml"/><Relationship Id="rId12" Type="http://schemas.openxmlformats.org/officeDocument/2006/relationships/slideLayout" Target="../slideLayouts/slideLayout30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20.xml"/><Relationship Id="rId16" Type="http://schemas.openxmlformats.org/officeDocument/2006/relationships/theme" Target="../theme/theme2.xml"/><Relationship Id="rId1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4.xml"/><Relationship Id="rId11" Type="http://schemas.openxmlformats.org/officeDocument/2006/relationships/slideLayout" Target="../slideLayouts/slideLayout29.xml"/><Relationship Id="rId5" Type="http://schemas.openxmlformats.org/officeDocument/2006/relationships/slideLayout" Target="../slideLayouts/slideLayout23.xml"/><Relationship Id="rId15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28.xml"/><Relationship Id="rId4" Type="http://schemas.openxmlformats.org/officeDocument/2006/relationships/slideLayout" Target="../slideLayouts/slideLayout22.xml"/><Relationship Id="rId9" Type="http://schemas.openxmlformats.org/officeDocument/2006/relationships/slideLayout" Target="../slideLayouts/slideLayout27.xml"/><Relationship Id="rId14" Type="http://schemas.openxmlformats.org/officeDocument/2006/relationships/slideLayout" Target="../slideLayouts/slideLayout3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838200" y="5175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C2F35"/>
              </a:buClr>
              <a:buSzPts val="4400"/>
              <a:buFont typeface="Source Sans Pro Black"/>
              <a:buNone/>
              <a:defRPr sz="4400" b="0" i="0" u="none" strike="noStrike" cap="none">
                <a:solidFill>
                  <a:srgbClr val="2C2F35"/>
                </a:solidFill>
                <a:latin typeface="Source Sans Pro Black"/>
                <a:ea typeface="Source Sans Pro Black"/>
                <a:cs typeface="Source Sans Pro Black"/>
                <a:sym typeface="Source Sans Pro Black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C2F35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rgbClr val="2C2F35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marR="0" lvl="1" indent="-4318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C2F35"/>
              </a:buClr>
              <a:buSzPts val="3200"/>
              <a:buFont typeface="Georgia"/>
              <a:buChar char="−"/>
              <a:defRPr sz="3200" b="0" i="0" u="none" strike="noStrike" cap="none">
                <a:solidFill>
                  <a:srgbClr val="2C2F35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L="1371600" marR="0" lvl="2" indent="-4064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F7F7F"/>
              </a:buClr>
              <a:buSzPts val="2800"/>
              <a:buFont typeface="Arial"/>
              <a:buChar char="•"/>
              <a:defRPr sz="2800" b="0" i="1" u="none" strike="noStrike" cap="none">
                <a:solidFill>
                  <a:srgbClr val="7F7F7F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L="1828800" marR="0" lvl="3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C2F35"/>
              </a:buClr>
              <a:buSzPts val="2400"/>
              <a:buFont typeface="Georgia"/>
              <a:buChar char="−"/>
              <a:defRPr sz="2400" b="0" i="0" u="none" strike="noStrike" cap="none">
                <a:solidFill>
                  <a:srgbClr val="2C2F35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L="2286000" marR="0" lvl="4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C2F35"/>
              </a:buClr>
              <a:buSzPts val="2400"/>
              <a:buFont typeface="Georgia"/>
              <a:buChar char="»"/>
              <a:defRPr sz="2400" b="0" i="0" u="none" strike="noStrike" cap="none">
                <a:solidFill>
                  <a:srgbClr val="2C2F35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C2F35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2C2F35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C2F35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2C2F35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C2F35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2C2F35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C2F35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2C2F35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11" name="Google Shape;11;p1"/>
          <p:cNvPicPr preferRelativeResize="0"/>
          <p:nvPr/>
        </p:nvPicPr>
        <p:blipFill>
          <a:blip r:embed="rId20">
            <a:alphaModFix/>
          </a:blip>
          <a:stretch>
            <a:fillRect/>
          </a:stretch>
        </p:blipFill>
        <p:spPr>
          <a:xfrm>
            <a:off x="10019247" y="5991217"/>
            <a:ext cx="1489651" cy="365126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Google Shape;12;p1"/>
          <p:cNvSpPr/>
          <p:nvPr/>
        </p:nvSpPr>
        <p:spPr>
          <a:xfrm>
            <a:off x="569200" y="514125"/>
            <a:ext cx="1266900" cy="110100"/>
          </a:xfrm>
          <a:prstGeom prst="rect">
            <a:avLst/>
          </a:prstGeom>
          <a:solidFill>
            <a:srgbClr val="2EBCB3"/>
          </a:solidFill>
          <a:ln w="9525" cap="flat" cmpd="sng">
            <a:solidFill>
              <a:srgbClr val="2EBCB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20"/>
          <p:cNvSpPr txBox="1">
            <a:spLocks noGrp="1"/>
          </p:cNvSpPr>
          <p:nvPr>
            <p:ph type="title"/>
          </p:nvPr>
        </p:nvSpPr>
        <p:spPr>
          <a:xfrm>
            <a:off x="838200" y="5175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C2F35"/>
              </a:buClr>
              <a:buSzPts val="4400"/>
              <a:buFont typeface="Source Sans Pro Black"/>
              <a:buNone/>
              <a:defRPr sz="4400" b="0" i="0" u="none" strike="noStrike" cap="none">
                <a:solidFill>
                  <a:srgbClr val="2C2F35"/>
                </a:solidFill>
                <a:latin typeface="Source Sans Pro Black"/>
                <a:ea typeface="Source Sans Pro Black"/>
                <a:cs typeface="Source Sans Pro Black"/>
                <a:sym typeface="Source Sans Pro Black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39" name="Google Shape;139;p20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C2F35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rgbClr val="2C2F35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marR="0" lvl="1" indent="-4318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C2F35"/>
              </a:buClr>
              <a:buSzPts val="3200"/>
              <a:buFont typeface="Georgia"/>
              <a:buChar char="−"/>
              <a:defRPr sz="3200" b="0" i="0" u="none" strike="noStrike" cap="none">
                <a:solidFill>
                  <a:srgbClr val="2C2F35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L="1371600" marR="0" lvl="2" indent="-4064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F7F7F"/>
              </a:buClr>
              <a:buSzPts val="2800"/>
              <a:buFont typeface="Arial"/>
              <a:buChar char="•"/>
              <a:defRPr sz="2800" b="0" i="1" u="none" strike="noStrike" cap="none">
                <a:solidFill>
                  <a:srgbClr val="7F7F7F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L="1828800" marR="0" lvl="3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C2F35"/>
              </a:buClr>
              <a:buSzPts val="2400"/>
              <a:buFont typeface="Georgia"/>
              <a:buChar char="−"/>
              <a:defRPr sz="2400" b="0" i="0" u="none" strike="noStrike" cap="none">
                <a:solidFill>
                  <a:srgbClr val="2C2F35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L="2286000" marR="0" lvl="4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C2F35"/>
              </a:buClr>
              <a:buSzPts val="2400"/>
              <a:buFont typeface="Georgia"/>
              <a:buChar char="»"/>
              <a:defRPr sz="2400" b="0" i="0" u="none" strike="noStrike" cap="none">
                <a:solidFill>
                  <a:srgbClr val="2C2F35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C2F35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2C2F35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C2F35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2C2F35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C2F35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2C2F35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C2F35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2C2F35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0" name="Google Shape;140;p2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1" name="Google Shape;141;p2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2" name="Google Shape;142;p2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143" name="Google Shape;143;p20"/>
          <p:cNvPicPr preferRelativeResize="0"/>
          <p:nvPr/>
        </p:nvPicPr>
        <p:blipFill rotWithShape="1">
          <a:blip r:embed="rId17">
            <a:alphaModFix/>
          </a:blip>
          <a:srcRect/>
          <a:stretch/>
        </p:blipFill>
        <p:spPr>
          <a:xfrm>
            <a:off x="10019247" y="5991217"/>
            <a:ext cx="1489651" cy="365126"/>
          </a:xfrm>
          <a:prstGeom prst="rect">
            <a:avLst/>
          </a:prstGeom>
          <a:noFill/>
          <a:ln>
            <a:noFill/>
          </a:ln>
        </p:spPr>
      </p:pic>
      <p:sp>
        <p:nvSpPr>
          <p:cNvPr id="144" name="Google Shape;144;p20"/>
          <p:cNvSpPr/>
          <p:nvPr/>
        </p:nvSpPr>
        <p:spPr>
          <a:xfrm>
            <a:off x="569200" y="514125"/>
            <a:ext cx="1266900" cy="110100"/>
          </a:xfrm>
          <a:prstGeom prst="rect">
            <a:avLst/>
          </a:prstGeom>
          <a:solidFill>
            <a:srgbClr val="2EBCB3"/>
          </a:solidFill>
          <a:ln w="9525" cap="flat" cmpd="sng">
            <a:solidFill>
              <a:srgbClr val="2EBCB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8" r:id="rId3"/>
    <p:sldLayoutId id="2147483669" r:id="rId4"/>
    <p:sldLayoutId id="2147483670" r:id="rId5"/>
    <p:sldLayoutId id="2147483671" r:id="rId6"/>
    <p:sldLayoutId id="2147483672" r:id="rId7"/>
    <p:sldLayoutId id="2147483673" r:id="rId8"/>
    <p:sldLayoutId id="2147483674" r:id="rId9"/>
    <p:sldLayoutId id="2147483675" r:id="rId10"/>
    <p:sldLayoutId id="2147483676" r:id="rId11"/>
    <p:sldLayoutId id="2147483677" r:id="rId12"/>
    <p:sldLayoutId id="2147483678" r:id="rId13"/>
    <p:sldLayoutId id="2147483679" r:id="rId14"/>
    <p:sldLayoutId id="2147483680" r:id="rId15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mailto:robustelli@newamerica.org" TargetMode="Externa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newamerica.createsend1.com/t/d-l-qtltykd-l-e/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ewamerica.org/future-property-rights/reports/displaced-america/housing-loss-in-the-united-states-our-national-rankings-and-maps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housing.az.gov/sites/default/files/documents/files/AZ_Housing_At_a_Glance_%202019.pdf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census.gov/programs-surveys/household-pulse-survey.html" TargetMode="External"/><Relationship Id="rId5" Type="http://schemas.openxmlformats.org/officeDocument/2006/relationships/hyperlink" Target="https://data.bls.gov/lausmap/showMap.jsp" TargetMode="External"/><Relationship Id="rId4" Type="http://schemas.openxmlformats.org/officeDocument/2006/relationships/hyperlink" Target="https://www.maricopa.gov/5460/Coronavirus-Disease-2019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p36"/>
          <p:cNvSpPr txBox="1">
            <a:spLocks noGrp="1"/>
          </p:cNvSpPr>
          <p:nvPr>
            <p:ph type="ctrTitle"/>
          </p:nvPr>
        </p:nvSpPr>
        <p:spPr>
          <a:xfrm>
            <a:off x="1391400" y="2720175"/>
            <a:ext cx="9409200" cy="10713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400"/>
              <a:t>Displaced in the Sun Belt</a:t>
            </a:r>
            <a:endParaRPr sz="6400">
              <a:solidFill>
                <a:srgbClr val="000000"/>
              </a:solidFill>
            </a:endParaRPr>
          </a:p>
        </p:txBody>
      </p:sp>
      <p:sp>
        <p:nvSpPr>
          <p:cNvPr id="254" name="Google Shape;254;p36"/>
          <p:cNvSpPr txBox="1">
            <a:spLocks noGrp="1"/>
          </p:cNvSpPr>
          <p:nvPr>
            <p:ph type="subTitle" idx="1"/>
          </p:nvPr>
        </p:nvSpPr>
        <p:spPr>
          <a:xfrm>
            <a:off x="1524000" y="3790805"/>
            <a:ext cx="9144000" cy="8004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-US"/>
              <a:t>FLH at New America | June 10, 2021</a:t>
            </a:r>
            <a:endParaRPr/>
          </a:p>
          <a:p>
            <a:pPr marL="0" lvl="0" indent="0" algn="ctr" rtl="0">
              <a:spcBef>
                <a:spcPts val="100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" name="Google Shape;324;p45"/>
          <p:cNvSpPr txBox="1">
            <a:spLocks noGrp="1"/>
          </p:cNvSpPr>
          <p:nvPr>
            <p:ph type="title"/>
          </p:nvPr>
        </p:nvSpPr>
        <p:spPr>
          <a:xfrm>
            <a:off x="685800" y="365125"/>
            <a:ext cx="10515600" cy="13257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/>
              <a:t>Housing Loss amid COVID-19</a:t>
            </a:r>
            <a:endParaRPr sz="4800"/>
          </a:p>
        </p:txBody>
      </p:sp>
      <p:sp>
        <p:nvSpPr>
          <p:cNvPr id="325" name="Google Shape;325;p45"/>
          <p:cNvSpPr txBox="1">
            <a:spLocks noGrp="1"/>
          </p:cNvSpPr>
          <p:nvPr>
            <p:ph type="body" idx="1"/>
          </p:nvPr>
        </p:nvSpPr>
        <p:spPr>
          <a:xfrm>
            <a:off x="838200" y="1602850"/>
            <a:ext cx="10515600" cy="43512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2200" b="1"/>
              <a:t>At-Risk Populations Already Vulnerable </a:t>
            </a:r>
            <a:endParaRPr sz="2200" b="1"/>
          </a:p>
          <a:p>
            <a:pPr marL="457200" lvl="0" indent="-368300" algn="l" rtl="0">
              <a:spcBef>
                <a:spcPts val="1000"/>
              </a:spcBef>
              <a:spcAft>
                <a:spcPts val="0"/>
              </a:spcAft>
              <a:buSzPts val="2200"/>
              <a:buFont typeface="Georgia"/>
              <a:buChar char="•"/>
            </a:pPr>
            <a:r>
              <a:rPr lang="en-US" sz="2200"/>
              <a:t>Consequences of job loss are especially severe amid COVID-19, as many laid-off wage workers find it difficult to become re-employed. </a:t>
            </a:r>
            <a:endParaRPr sz="2200"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sz="300"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200" b="1"/>
              <a:t>Rise in Housing Insecurity </a:t>
            </a:r>
            <a:endParaRPr sz="2200" b="1"/>
          </a:p>
          <a:p>
            <a:pPr marL="457200" lvl="0" indent="-368300" algn="l" rtl="0">
              <a:spcBef>
                <a:spcPts val="1000"/>
              </a:spcBef>
              <a:spcAft>
                <a:spcPts val="0"/>
              </a:spcAft>
              <a:buSzPts val="2200"/>
              <a:buFont typeface="Georgia"/>
              <a:buChar char="•"/>
            </a:pPr>
            <a:r>
              <a:rPr lang="en-US" sz="2200"/>
              <a:t>The ongoing recession is also driving new groups into housing insecurity: middle-class households, self-employed individuals, and single parents.</a:t>
            </a:r>
            <a:endParaRPr sz="2200"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300"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2200" b="1"/>
              <a:t>Slow and Uneven Response </a:t>
            </a:r>
            <a:endParaRPr sz="2200" b="1"/>
          </a:p>
          <a:p>
            <a:pPr marL="457200" lvl="0" indent="-368300" algn="l" rtl="0">
              <a:spcBef>
                <a:spcPts val="1000"/>
              </a:spcBef>
              <a:spcAft>
                <a:spcPts val="0"/>
              </a:spcAft>
              <a:buSzPts val="2200"/>
              <a:buFont typeface="Georgia"/>
              <a:buChar char="•"/>
            </a:pPr>
            <a:r>
              <a:rPr lang="en-US" sz="2200"/>
              <a:t>Cities and towns with populations under 500,000 did not receive CARES Act aid directly, and many lacked resources for funding and assistance.</a:t>
            </a:r>
            <a:endParaRPr sz="2200"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sz="2200" b="1"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sz="2200"/>
          </a:p>
        </p:txBody>
      </p:sp>
      <p:sp>
        <p:nvSpPr>
          <p:cNvPr id="326" name="Google Shape;326;p45"/>
          <p:cNvSpPr txBox="1">
            <a:spLocks noGrp="1"/>
          </p:cNvSpPr>
          <p:nvPr>
            <p:ph type="sldNum" idx="12"/>
          </p:nvPr>
        </p:nvSpPr>
        <p:spPr>
          <a:xfrm>
            <a:off x="11772000" y="6492900"/>
            <a:ext cx="420000" cy="3651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 sz="1200">
                <a:latin typeface="Georgia"/>
                <a:ea typeface="Georgia"/>
                <a:cs typeface="Georgia"/>
                <a:sym typeface="Georgia"/>
              </a:rPr>
              <a:t>10</a:t>
            </a:fld>
            <a:endParaRPr sz="1200">
              <a:latin typeface="Georgia"/>
              <a:ea typeface="Georgia"/>
              <a:cs typeface="Georgia"/>
              <a:sym typeface="Georgia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" name="Google Shape;331;p46"/>
          <p:cNvSpPr txBox="1">
            <a:spLocks noGrp="1"/>
          </p:cNvSpPr>
          <p:nvPr>
            <p:ph type="title"/>
          </p:nvPr>
        </p:nvSpPr>
        <p:spPr>
          <a:xfrm>
            <a:off x="908850" y="2431350"/>
            <a:ext cx="10374300" cy="12333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6400"/>
              <a:t>City of Tempe, Arizona</a:t>
            </a:r>
            <a:endParaRPr sz="6400"/>
          </a:p>
        </p:txBody>
      </p:sp>
      <p:sp>
        <p:nvSpPr>
          <p:cNvPr id="332" name="Google Shape;332;p46"/>
          <p:cNvSpPr txBox="1">
            <a:spLocks noGrp="1"/>
          </p:cNvSpPr>
          <p:nvPr>
            <p:ph type="sldNum" idx="12"/>
          </p:nvPr>
        </p:nvSpPr>
        <p:spPr>
          <a:xfrm>
            <a:off x="11772000" y="6492900"/>
            <a:ext cx="420000" cy="3651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 sz="1200">
                <a:latin typeface="Georgia"/>
                <a:ea typeface="Georgia"/>
                <a:cs typeface="Georgia"/>
                <a:sym typeface="Georgia"/>
              </a:rPr>
              <a:t>11</a:t>
            </a:fld>
            <a:endParaRPr sz="1200">
              <a:latin typeface="Georgia"/>
              <a:ea typeface="Georgia"/>
              <a:cs typeface="Georgia"/>
              <a:sym typeface="Georgia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" name="Google Shape;337;p4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53925" y="1477700"/>
            <a:ext cx="3641951" cy="4635451"/>
          </a:xfrm>
          <a:prstGeom prst="rect">
            <a:avLst/>
          </a:prstGeom>
          <a:noFill/>
          <a:ln>
            <a:noFill/>
          </a:ln>
        </p:spPr>
      </p:pic>
      <p:pic>
        <p:nvPicPr>
          <p:cNvPr id="338" name="Google Shape;338;p4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453925" y="1336950"/>
            <a:ext cx="3929327" cy="5113402"/>
          </a:xfrm>
          <a:prstGeom prst="rect">
            <a:avLst/>
          </a:prstGeom>
          <a:noFill/>
          <a:ln w="28575" cap="flat" cmpd="sng">
            <a:solidFill>
              <a:srgbClr val="ABACAE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339" name="Google Shape;339;p47"/>
          <p:cNvSpPr txBox="1">
            <a:spLocks noGrp="1"/>
          </p:cNvSpPr>
          <p:nvPr>
            <p:ph type="title"/>
          </p:nvPr>
        </p:nvSpPr>
        <p:spPr>
          <a:xfrm>
            <a:off x="685800" y="441325"/>
            <a:ext cx="10515600" cy="13257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700"/>
              <a:t>Tempe, Arizona: Eviction Rate by Census Tract (2017-2019 Average) </a:t>
            </a:r>
            <a:endParaRPr sz="27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900"/>
          </a:p>
        </p:txBody>
      </p:sp>
      <p:graphicFrame>
        <p:nvGraphicFramePr>
          <p:cNvPr id="340" name="Google Shape;340;p47"/>
          <p:cNvGraphicFramePr/>
          <p:nvPr/>
        </p:nvGraphicFramePr>
        <p:xfrm>
          <a:off x="6954225" y="15005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{3311D25F-D018-4846-ACCC-30FBFCAA5F38}</a:tableStyleId>
              </a:tblPr>
              <a:tblGrid>
                <a:gridCol w="19327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947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2823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700" b="1">
                          <a:latin typeface="Georgia"/>
                          <a:ea typeface="Georgia"/>
                          <a:cs typeface="Georgia"/>
                          <a:sym typeface="Georgia"/>
                        </a:rPr>
                        <a:t>Census Tract</a:t>
                      </a:r>
                      <a:endParaRPr sz="1700" b="1">
                        <a:latin typeface="Georgia"/>
                        <a:ea typeface="Georgia"/>
                        <a:cs typeface="Georgia"/>
                        <a:sym typeface="Georgia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700" b="1">
                          <a:latin typeface="Georgia"/>
                          <a:ea typeface="Georgia"/>
                          <a:cs typeface="Georgia"/>
                          <a:sym typeface="Georgia"/>
                        </a:rPr>
                        <a:t>Eviction Rate</a:t>
                      </a:r>
                      <a:endParaRPr sz="1700" b="1">
                        <a:latin typeface="Georgia"/>
                        <a:ea typeface="Georgia"/>
                        <a:cs typeface="Georgia"/>
                        <a:sym typeface="Georgia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700" b="1">
                          <a:latin typeface="Georgia"/>
                          <a:ea typeface="Georgia"/>
                          <a:cs typeface="Georgia"/>
                          <a:sym typeface="Georgia"/>
                        </a:rPr>
                        <a:t>(2017-2019 Avg.)</a:t>
                      </a:r>
                      <a:endParaRPr sz="1700" b="1">
                        <a:latin typeface="Georgia"/>
                        <a:ea typeface="Georgia"/>
                        <a:cs typeface="Georgia"/>
                        <a:sym typeface="Georgia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7567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900" b="1">
                          <a:solidFill>
                            <a:schemeClr val="dk1"/>
                          </a:solidFill>
                          <a:latin typeface="Georgia"/>
                          <a:ea typeface="Georgia"/>
                          <a:cs typeface="Georgia"/>
                          <a:sym typeface="Georgia"/>
                        </a:rPr>
                        <a:t>810000</a:t>
                      </a:r>
                      <a:endParaRPr sz="1900" b="1">
                        <a:latin typeface="Georgia"/>
                        <a:ea typeface="Georgia"/>
                        <a:cs typeface="Georgia"/>
                        <a:sym typeface="Georgia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900">
                          <a:solidFill>
                            <a:schemeClr val="dk1"/>
                          </a:solidFill>
                          <a:latin typeface="Georgia"/>
                          <a:ea typeface="Georgia"/>
                          <a:cs typeface="Georgia"/>
                          <a:sym typeface="Georgia"/>
                        </a:rPr>
                        <a:t>28.7%</a:t>
                      </a:r>
                      <a:endParaRPr sz="1900">
                        <a:latin typeface="Georgia"/>
                        <a:ea typeface="Georgia"/>
                        <a:cs typeface="Georgia"/>
                        <a:sym typeface="Georgia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7567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900" b="1">
                          <a:solidFill>
                            <a:schemeClr val="dk1"/>
                          </a:solidFill>
                          <a:latin typeface="Georgia"/>
                          <a:ea typeface="Georgia"/>
                          <a:cs typeface="Georgia"/>
                          <a:sym typeface="Georgia"/>
                        </a:rPr>
                        <a:t>319704</a:t>
                      </a:r>
                      <a:endParaRPr sz="1900" b="1">
                        <a:solidFill>
                          <a:schemeClr val="dk1"/>
                        </a:solidFill>
                        <a:latin typeface="Georgia"/>
                        <a:ea typeface="Georgia"/>
                        <a:cs typeface="Georgia"/>
                        <a:sym typeface="Georgia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900">
                          <a:solidFill>
                            <a:schemeClr val="dk1"/>
                          </a:solidFill>
                          <a:latin typeface="Georgia"/>
                          <a:ea typeface="Georgia"/>
                          <a:cs typeface="Georgia"/>
                          <a:sym typeface="Georgia"/>
                        </a:rPr>
                        <a:t>20.8%</a:t>
                      </a:r>
                      <a:endParaRPr sz="1900">
                        <a:latin typeface="Georgia"/>
                        <a:ea typeface="Georgia"/>
                        <a:cs typeface="Georgia"/>
                        <a:sym typeface="Georgia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75675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900" b="1">
                          <a:solidFill>
                            <a:schemeClr val="dk1"/>
                          </a:solidFill>
                          <a:latin typeface="Georgia"/>
                          <a:ea typeface="Georgia"/>
                          <a:cs typeface="Georgia"/>
                          <a:sym typeface="Georgia"/>
                        </a:rPr>
                        <a:t>318700</a:t>
                      </a:r>
                      <a:endParaRPr sz="1900" b="1">
                        <a:latin typeface="Georgia"/>
                        <a:ea typeface="Georgia"/>
                        <a:cs typeface="Georgia"/>
                        <a:sym typeface="Georgia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900">
                          <a:solidFill>
                            <a:schemeClr val="dk1"/>
                          </a:solidFill>
                          <a:latin typeface="Georgia"/>
                          <a:ea typeface="Georgia"/>
                          <a:cs typeface="Georgia"/>
                          <a:sym typeface="Georgia"/>
                        </a:rPr>
                        <a:t>19.8%</a:t>
                      </a:r>
                      <a:endParaRPr sz="1900">
                        <a:latin typeface="Georgia"/>
                        <a:ea typeface="Georgia"/>
                        <a:cs typeface="Georgia"/>
                        <a:sym typeface="Georgia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341" name="Google Shape;341;p47"/>
          <p:cNvSpPr txBox="1"/>
          <p:nvPr/>
        </p:nvSpPr>
        <p:spPr>
          <a:xfrm>
            <a:off x="2228950" y="6489825"/>
            <a:ext cx="2091900" cy="29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>
                <a:solidFill>
                  <a:srgbClr val="2C2F35"/>
                </a:solidFill>
                <a:latin typeface="Georgia"/>
                <a:ea typeface="Georgia"/>
                <a:cs typeface="Georgia"/>
                <a:sym typeface="Georgia"/>
              </a:rPr>
              <a:t>Source: Maricopa County Justice Courts</a:t>
            </a:r>
            <a:endParaRPr sz="800">
              <a:solidFill>
                <a:srgbClr val="2C2F35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342" name="Google Shape;342;p47"/>
          <p:cNvSpPr txBox="1">
            <a:spLocks noGrp="1"/>
          </p:cNvSpPr>
          <p:nvPr>
            <p:ph type="sldNum" idx="12"/>
          </p:nvPr>
        </p:nvSpPr>
        <p:spPr>
          <a:xfrm>
            <a:off x="11840700" y="6489825"/>
            <a:ext cx="351300" cy="3651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12</a:t>
            </a:fld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7" name="Google Shape;347;p4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72475" y="1437725"/>
            <a:ext cx="4049399" cy="4605026"/>
          </a:xfrm>
          <a:prstGeom prst="rect">
            <a:avLst/>
          </a:prstGeom>
          <a:noFill/>
          <a:ln>
            <a:noFill/>
          </a:ln>
        </p:spPr>
      </p:pic>
      <p:sp>
        <p:nvSpPr>
          <p:cNvPr id="348" name="Google Shape;348;p48"/>
          <p:cNvSpPr txBox="1">
            <a:spLocks noGrp="1"/>
          </p:cNvSpPr>
          <p:nvPr>
            <p:ph type="title"/>
          </p:nvPr>
        </p:nvSpPr>
        <p:spPr>
          <a:xfrm>
            <a:off x="685800" y="517525"/>
            <a:ext cx="11279400" cy="8541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27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700"/>
              <a:t>Tempe, Arizona: Foreclosure Rate by Census Tract (2017-2019 Average) </a:t>
            </a:r>
            <a:endParaRPr sz="27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349" name="Google Shape;349;p4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378062" y="1259674"/>
            <a:ext cx="3907498" cy="5148174"/>
          </a:xfrm>
          <a:prstGeom prst="rect">
            <a:avLst/>
          </a:prstGeom>
          <a:noFill/>
          <a:ln w="28575" cap="flat" cmpd="sng">
            <a:solidFill>
              <a:srgbClr val="ABACAE"/>
            </a:solidFill>
            <a:prstDash val="solid"/>
            <a:round/>
            <a:headEnd type="none" w="sm" len="sm"/>
            <a:tailEnd type="none" w="sm" len="sm"/>
          </a:ln>
        </p:spPr>
      </p:pic>
      <p:graphicFrame>
        <p:nvGraphicFramePr>
          <p:cNvPr id="350" name="Google Shape;350;p48"/>
          <p:cNvGraphicFramePr/>
          <p:nvPr/>
        </p:nvGraphicFramePr>
        <p:xfrm>
          <a:off x="6954225" y="15005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{3311D25F-D018-4846-ACCC-30FBFCAA5F38}</a:tableStyleId>
              </a:tblPr>
              <a:tblGrid>
                <a:gridCol w="19327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947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2823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700" b="1">
                          <a:latin typeface="Georgia"/>
                          <a:ea typeface="Georgia"/>
                          <a:cs typeface="Georgia"/>
                          <a:sym typeface="Georgia"/>
                        </a:rPr>
                        <a:t>Census Tract</a:t>
                      </a:r>
                      <a:endParaRPr sz="1700" b="1">
                        <a:latin typeface="Georgia"/>
                        <a:ea typeface="Georgia"/>
                        <a:cs typeface="Georgia"/>
                        <a:sym typeface="Georgia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700" b="1">
                          <a:latin typeface="Georgia"/>
                          <a:ea typeface="Georgia"/>
                          <a:cs typeface="Georgia"/>
                          <a:sym typeface="Georgia"/>
                        </a:rPr>
                        <a:t>Foreclosure Rate</a:t>
                      </a:r>
                      <a:endParaRPr sz="1700" b="1">
                        <a:latin typeface="Georgia"/>
                        <a:ea typeface="Georgia"/>
                        <a:cs typeface="Georgia"/>
                        <a:sym typeface="Georgia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700" b="1">
                          <a:latin typeface="Georgia"/>
                          <a:ea typeface="Georgia"/>
                          <a:cs typeface="Georgia"/>
                          <a:sym typeface="Georgia"/>
                        </a:rPr>
                        <a:t>(2017-2019 Avg.)</a:t>
                      </a:r>
                      <a:endParaRPr sz="1700" b="1">
                        <a:latin typeface="Georgia"/>
                        <a:ea typeface="Georgia"/>
                        <a:cs typeface="Georgia"/>
                        <a:sym typeface="Georgia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7567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900" b="1">
                          <a:solidFill>
                            <a:schemeClr val="dk1"/>
                          </a:solidFill>
                          <a:latin typeface="Georgia"/>
                          <a:ea typeface="Georgia"/>
                          <a:cs typeface="Georgia"/>
                          <a:sym typeface="Georgia"/>
                        </a:rPr>
                        <a:t>319202</a:t>
                      </a:r>
                      <a:endParaRPr sz="1900" b="1">
                        <a:solidFill>
                          <a:schemeClr val="dk1"/>
                        </a:solidFill>
                        <a:latin typeface="Georgia"/>
                        <a:ea typeface="Georgia"/>
                        <a:cs typeface="Georgia"/>
                        <a:sym typeface="Georgia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900">
                          <a:solidFill>
                            <a:schemeClr val="dk1"/>
                          </a:solidFill>
                          <a:latin typeface="Georgia"/>
                          <a:ea typeface="Georgia"/>
                          <a:cs typeface="Georgia"/>
                          <a:sym typeface="Georgia"/>
                        </a:rPr>
                        <a:t>1.3%</a:t>
                      </a:r>
                      <a:endParaRPr sz="1900">
                        <a:latin typeface="Georgia"/>
                        <a:ea typeface="Georgia"/>
                        <a:cs typeface="Georgia"/>
                        <a:sym typeface="Georgia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7567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900" b="1">
                          <a:solidFill>
                            <a:schemeClr val="dk1"/>
                          </a:solidFill>
                          <a:latin typeface="Georgia"/>
                          <a:ea typeface="Georgia"/>
                          <a:cs typeface="Georgia"/>
                          <a:sym typeface="Georgia"/>
                        </a:rPr>
                        <a:t>319103</a:t>
                      </a:r>
                      <a:endParaRPr sz="1900" b="1">
                        <a:latin typeface="Georgia"/>
                        <a:ea typeface="Georgia"/>
                        <a:cs typeface="Georgia"/>
                        <a:sym typeface="Georgia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900">
                          <a:solidFill>
                            <a:schemeClr val="dk1"/>
                          </a:solidFill>
                          <a:latin typeface="Georgia"/>
                          <a:ea typeface="Georgia"/>
                          <a:cs typeface="Georgia"/>
                          <a:sym typeface="Georgia"/>
                        </a:rPr>
                        <a:t>1.3%</a:t>
                      </a:r>
                      <a:endParaRPr sz="1900">
                        <a:latin typeface="Georgia"/>
                        <a:ea typeface="Georgia"/>
                        <a:cs typeface="Georgia"/>
                        <a:sym typeface="Georgia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75675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900" b="1">
                          <a:solidFill>
                            <a:schemeClr val="dk1"/>
                          </a:solidFill>
                          <a:latin typeface="Georgia"/>
                          <a:ea typeface="Georgia"/>
                          <a:cs typeface="Georgia"/>
                          <a:sym typeface="Georgia"/>
                        </a:rPr>
                        <a:t>318700</a:t>
                      </a:r>
                      <a:endParaRPr sz="1900" b="1">
                        <a:solidFill>
                          <a:schemeClr val="dk1"/>
                        </a:solidFill>
                        <a:latin typeface="Georgia"/>
                        <a:ea typeface="Georgia"/>
                        <a:cs typeface="Georgia"/>
                        <a:sym typeface="Georgia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900">
                          <a:solidFill>
                            <a:schemeClr val="dk1"/>
                          </a:solidFill>
                          <a:latin typeface="Georgia"/>
                          <a:ea typeface="Georgia"/>
                          <a:cs typeface="Georgia"/>
                          <a:sym typeface="Georgia"/>
                        </a:rPr>
                        <a:t>1.2%</a:t>
                      </a:r>
                      <a:endParaRPr sz="1900">
                        <a:latin typeface="Georgia"/>
                        <a:ea typeface="Georgia"/>
                        <a:cs typeface="Georgia"/>
                        <a:sym typeface="Georgia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351" name="Google Shape;351;p48"/>
          <p:cNvSpPr txBox="1"/>
          <p:nvPr/>
        </p:nvSpPr>
        <p:spPr>
          <a:xfrm>
            <a:off x="1721100" y="6486500"/>
            <a:ext cx="3221400" cy="29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>
                <a:solidFill>
                  <a:srgbClr val="2C2F35"/>
                </a:solidFill>
                <a:latin typeface="Georgia"/>
                <a:ea typeface="Georgia"/>
                <a:cs typeface="Georgia"/>
                <a:sym typeface="Georgia"/>
              </a:rPr>
              <a:t>Source: Information Market (via Arizona State University)</a:t>
            </a:r>
            <a:endParaRPr sz="800">
              <a:solidFill>
                <a:srgbClr val="2C2F35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352" name="Google Shape;352;p48"/>
          <p:cNvSpPr txBox="1">
            <a:spLocks noGrp="1"/>
          </p:cNvSpPr>
          <p:nvPr>
            <p:ph type="sldNum" idx="12"/>
          </p:nvPr>
        </p:nvSpPr>
        <p:spPr>
          <a:xfrm>
            <a:off x="11791200" y="6486500"/>
            <a:ext cx="400800" cy="3651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13</a:t>
            </a:fld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7" name="Google Shape;357;p4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52500" y="1500542"/>
            <a:ext cx="3907501" cy="4666458"/>
          </a:xfrm>
          <a:prstGeom prst="rect">
            <a:avLst/>
          </a:prstGeom>
          <a:noFill/>
          <a:ln>
            <a:noFill/>
          </a:ln>
        </p:spPr>
      </p:pic>
      <p:pic>
        <p:nvPicPr>
          <p:cNvPr id="358" name="Google Shape;358;p4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362362" y="1309762"/>
            <a:ext cx="3907498" cy="5148174"/>
          </a:xfrm>
          <a:prstGeom prst="rect">
            <a:avLst/>
          </a:prstGeom>
          <a:noFill/>
          <a:ln w="28575" cap="flat" cmpd="sng">
            <a:solidFill>
              <a:srgbClr val="ABACAE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359" name="Google Shape;359;p49"/>
          <p:cNvSpPr txBox="1">
            <a:spLocks noGrp="1"/>
          </p:cNvSpPr>
          <p:nvPr>
            <p:ph type="title"/>
          </p:nvPr>
        </p:nvSpPr>
        <p:spPr>
          <a:xfrm>
            <a:off x="685800" y="365125"/>
            <a:ext cx="11353800" cy="13257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700"/>
              <a:t>Tempe, Arizona: Housing Loss Rate by Census Tract (2017-2019 Average) </a:t>
            </a:r>
            <a:endParaRPr sz="27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500"/>
          </a:p>
        </p:txBody>
      </p:sp>
      <p:graphicFrame>
        <p:nvGraphicFramePr>
          <p:cNvPr id="360" name="Google Shape;360;p49"/>
          <p:cNvGraphicFramePr/>
          <p:nvPr/>
        </p:nvGraphicFramePr>
        <p:xfrm>
          <a:off x="6954225" y="15005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{3311D25F-D018-4846-ACCC-30FBFCAA5F38}</a:tableStyleId>
              </a:tblPr>
              <a:tblGrid>
                <a:gridCol w="19327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947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2823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700" b="1">
                          <a:latin typeface="Georgia"/>
                          <a:ea typeface="Georgia"/>
                          <a:cs typeface="Georgia"/>
                          <a:sym typeface="Georgia"/>
                        </a:rPr>
                        <a:t>Census Tract</a:t>
                      </a:r>
                      <a:endParaRPr sz="1700" b="1">
                        <a:latin typeface="Georgia"/>
                        <a:ea typeface="Georgia"/>
                        <a:cs typeface="Georgia"/>
                        <a:sym typeface="Georgia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700" b="1">
                          <a:latin typeface="Georgia"/>
                          <a:ea typeface="Georgia"/>
                          <a:cs typeface="Georgia"/>
                          <a:sym typeface="Georgia"/>
                        </a:rPr>
                        <a:t>Housing Loss Rate</a:t>
                      </a:r>
                      <a:endParaRPr sz="1700" b="1">
                        <a:latin typeface="Georgia"/>
                        <a:ea typeface="Georgia"/>
                        <a:cs typeface="Georgia"/>
                        <a:sym typeface="Georgia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700" b="1">
                          <a:latin typeface="Georgia"/>
                          <a:ea typeface="Georgia"/>
                          <a:cs typeface="Georgia"/>
                          <a:sym typeface="Georgia"/>
                        </a:rPr>
                        <a:t>(2017-2019 Avg.)</a:t>
                      </a:r>
                      <a:endParaRPr sz="1700" b="1">
                        <a:latin typeface="Georgia"/>
                        <a:ea typeface="Georgia"/>
                        <a:cs typeface="Georgia"/>
                        <a:sym typeface="Georgia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75675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900" b="1">
                          <a:solidFill>
                            <a:schemeClr val="dk1"/>
                          </a:solidFill>
                          <a:latin typeface="Georgia"/>
                          <a:ea typeface="Georgia"/>
                          <a:cs typeface="Georgia"/>
                          <a:sym typeface="Georgia"/>
                        </a:rPr>
                        <a:t>318700</a:t>
                      </a:r>
                      <a:endParaRPr sz="1900" b="1">
                        <a:latin typeface="Georgia"/>
                        <a:ea typeface="Georgia"/>
                        <a:cs typeface="Georgia"/>
                        <a:sym typeface="Georgia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900">
                          <a:latin typeface="Georgia"/>
                          <a:ea typeface="Georgia"/>
                          <a:cs typeface="Georgia"/>
                          <a:sym typeface="Georgia"/>
                        </a:rPr>
                        <a:t>16.5%</a:t>
                      </a:r>
                      <a:endParaRPr sz="1900">
                        <a:latin typeface="Georgia"/>
                        <a:ea typeface="Georgia"/>
                        <a:cs typeface="Georgia"/>
                        <a:sym typeface="Georgia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7567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900" b="1">
                          <a:solidFill>
                            <a:schemeClr val="dk1"/>
                          </a:solidFill>
                          <a:latin typeface="Georgia"/>
                          <a:ea typeface="Georgia"/>
                          <a:cs typeface="Georgia"/>
                          <a:sym typeface="Georgia"/>
                        </a:rPr>
                        <a:t>319403</a:t>
                      </a:r>
                      <a:endParaRPr sz="1900" b="1">
                        <a:latin typeface="Georgia"/>
                        <a:ea typeface="Georgia"/>
                        <a:cs typeface="Georgia"/>
                        <a:sym typeface="Georgia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900">
                          <a:latin typeface="Georgia"/>
                          <a:ea typeface="Georgia"/>
                          <a:cs typeface="Georgia"/>
                          <a:sym typeface="Georgia"/>
                        </a:rPr>
                        <a:t>9.3%</a:t>
                      </a:r>
                      <a:endParaRPr sz="1900">
                        <a:latin typeface="Georgia"/>
                        <a:ea typeface="Georgia"/>
                        <a:cs typeface="Georgia"/>
                        <a:sym typeface="Georgia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7567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900" b="1">
                          <a:solidFill>
                            <a:schemeClr val="dk1"/>
                          </a:solidFill>
                          <a:latin typeface="Georgia"/>
                          <a:ea typeface="Georgia"/>
                          <a:cs typeface="Georgia"/>
                          <a:sym typeface="Georgia"/>
                        </a:rPr>
                        <a:t>319202</a:t>
                      </a:r>
                      <a:endParaRPr sz="1900" b="1">
                        <a:latin typeface="Georgia"/>
                        <a:ea typeface="Georgia"/>
                        <a:cs typeface="Georgia"/>
                        <a:sym typeface="Georgia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900">
                          <a:latin typeface="Georgia"/>
                          <a:ea typeface="Georgia"/>
                          <a:cs typeface="Georgia"/>
                          <a:sym typeface="Georgia"/>
                        </a:rPr>
                        <a:t>7.8%</a:t>
                      </a:r>
                      <a:endParaRPr sz="1900">
                        <a:latin typeface="Georgia"/>
                        <a:ea typeface="Georgia"/>
                        <a:cs typeface="Georgia"/>
                        <a:sym typeface="Georgia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361" name="Google Shape;361;p49"/>
          <p:cNvSpPr txBox="1"/>
          <p:nvPr/>
        </p:nvSpPr>
        <p:spPr>
          <a:xfrm>
            <a:off x="954650" y="6516100"/>
            <a:ext cx="4722900" cy="29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>
                <a:solidFill>
                  <a:srgbClr val="2C2F35"/>
                </a:solidFill>
                <a:latin typeface="Georgia"/>
                <a:ea typeface="Georgia"/>
                <a:cs typeface="Georgia"/>
                <a:sym typeface="Georgia"/>
              </a:rPr>
              <a:t>Source: Maricopa County Justice Courts &amp; Information Market (via Arizona State University)</a:t>
            </a:r>
            <a:endParaRPr sz="800">
              <a:solidFill>
                <a:srgbClr val="2C2F35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362" name="Google Shape;362;p49"/>
          <p:cNvSpPr txBox="1">
            <a:spLocks noGrp="1"/>
          </p:cNvSpPr>
          <p:nvPr>
            <p:ph type="sldNum" idx="12"/>
          </p:nvPr>
        </p:nvSpPr>
        <p:spPr>
          <a:xfrm>
            <a:off x="11791200" y="6486500"/>
            <a:ext cx="400800" cy="3651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14</a:t>
            </a:fld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" name="Google Shape;367;p50"/>
          <p:cNvSpPr txBox="1">
            <a:spLocks noGrp="1"/>
          </p:cNvSpPr>
          <p:nvPr>
            <p:ph type="title"/>
          </p:nvPr>
        </p:nvSpPr>
        <p:spPr>
          <a:xfrm>
            <a:off x="838200" y="288925"/>
            <a:ext cx="10515600" cy="13257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Tempe, Arizona &amp; Housing Loss Data</a:t>
            </a:r>
            <a:endParaRPr/>
          </a:p>
        </p:txBody>
      </p:sp>
      <p:sp>
        <p:nvSpPr>
          <p:cNvPr id="368" name="Google Shape;368;p50"/>
          <p:cNvSpPr txBox="1">
            <a:spLocks noGrp="1"/>
          </p:cNvSpPr>
          <p:nvPr>
            <p:ph type="sldNum" idx="12"/>
          </p:nvPr>
        </p:nvSpPr>
        <p:spPr>
          <a:xfrm>
            <a:off x="11791200" y="6486500"/>
            <a:ext cx="400800" cy="3651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15</a:t>
            </a:fld>
            <a:endParaRPr/>
          </a:p>
        </p:txBody>
      </p:sp>
      <p:pic>
        <p:nvPicPr>
          <p:cNvPr id="369" name="Google Shape;369;p5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688125" y="1993850"/>
            <a:ext cx="5796127" cy="2801826"/>
          </a:xfrm>
          <a:prstGeom prst="rect">
            <a:avLst/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370" name="Google Shape;370;p50"/>
          <p:cNvSpPr txBox="1"/>
          <p:nvPr/>
        </p:nvSpPr>
        <p:spPr>
          <a:xfrm>
            <a:off x="595250" y="1954300"/>
            <a:ext cx="4938900" cy="295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 b="1">
                <a:latin typeface="Georgia"/>
                <a:ea typeface="Georgia"/>
                <a:cs typeface="Georgia"/>
                <a:sym typeface="Georgia"/>
              </a:rPr>
              <a:t>Data Uses:</a:t>
            </a:r>
            <a:endParaRPr sz="2200" b="1">
              <a:latin typeface="Georgia"/>
              <a:ea typeface="Georgia"/>
              <a:cs typeface="Georgia"/>
              <a:sym typeface="Georgi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00" b="1">
              <a:latin typeface="Georgia"/>
              <a:ea typeface="Georgia"/>
              <a:cs typeface="Georgia"/>
              <a:sym typeface="Georgia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Font typeface="Georgia"/>
              <a:buChar char="●"/>
            </a:pPr>
            <a:r>
              <a:rPr lang="en-US" sz="1800">
                <a:latin typeface="Georgia"/>
                <a:ea typeface="Georgia"/>
                <a:cs typeface="Georgia"/>
                <a:sym typeface="Georgia"/>
              </a:rPr>
              <a:t>Target rent and utility aid with flyers/mailers and go “where people are”</a:t>
            </a:r>
            <a:endParaRPr sz="1800">
              <a:latin typeface="Georgia"/>
              <a:ea typeface="Georgia"/>
              <a:cs typeface="Georgia"/>
              <a:sym typeface="Georgia"/>
            </a:endParaRPr>
          </a:p>
          <a:p>
            <a:pPr marL="457200" lvl="0" indent="-342900" algn="l" rtl="0">
              <a:spcBef>
                <a:spcPts val="1000"/>
              </a:spcBef>
              <a:spcAft>
                <a:spcPts val="0"/>
              </a:spcAft>
              <a:buSzPts val="1800"/>
              <a:buFont typeface="Georgia"/>
              <a:buChar char="●"/>
            </a:pPr>
            <a:r>
              <a:rPr lang="en-US" sz="1800">
                <a:latin typeface="Georgia"/>
                <a:ea typeface="Georgia"/>
                <a:cs typeface="Georgia"/>
                <a:sym typeface="Georgia"/>
              </a:rPr>
              <a:t>Developing pro bono tenant representation in hard-hit neighborhoods</a:t>
            </a:r>
            <a:endParaRPr sz="1800">
              <a:latin typeface="Georgia"/>
              <a:ea typeface="Georgia"/>
              <a:cs typeface="Georgia"/>
              <a:sym typeface="Georgia"/>
            </a:endParaRPr>
          </a:p>
          <a:p>
            <a:pPr marL="457200" lvl="0" indent="-342900" algn="l" rtl="0">
              <a:spcBef>
                <a:spcPts val="1000"/>
              </a:spcBef>
              <a:spcAft>
                <a:spcPts val="0"/>
              </a:spcAft>
              <a:buSzPts val="1800"/>
              <a:buFont typeface="Georgia"/>
              <a:buChar char="●"/>
            </a:pPr>
            <a:r>
              <a:rPr lang="en-US" sz="1800">
                <a:latin typeface="Georgia"/>
                <a:ea typeface="Georgia"/>
                <a:cs typeface="Georgia"/>
                <a:sym typeface="Georgia"/>
              </a:rPr>
              <a:t>Equity in Action Leadership Training</a:t>
            </a:r>
            <a:endParaRPr sz="1800">
              <a:latin typeface="Georgia"/>
              <a:ea typeface="Georgia"/>
              <a:cs typeface="Georgia"/>
              <a:sym typeface="Georgia"/>
            </a:endParaRPr>
          </a:p>
          <a:p>
            <a:pPr marL="457200" lvl="0" indent="-368300" algn="l" rtl="0">
              <a:spcBef>
                <a:spcPts val="1000"/>
              </a:spcBef>
              <a:spcAft>
                <a:spcPts val="0"/>
              </a:spcAft>
              <a:buSzPts val="2200"/>
              <a:buFont typeface="Georgia"/>
              <a:buChar char="●"/>
            </a:pPr>
            <a:r>
              <a:rPr lang="en-US" sz="1800">
                <a:latin typeface="Georgia"/>
                <a:ea typeface="Georgia"/>
                <a:cs typeface="Georgia"/>
                <a:sym typeface="Georgia"/>
              </a:rPr>
              <a:t>Continued partnership with City of Tempe GIS staff, the Justice Courts</a:t>
            </a:r>
            <a:endParaRPr sz="2200">
              <a:latin typeface="Georgia"/>
              <a:ea typeface="Georgia"/>
              <a:cs typeface="Georgia"/>
              <a:sym typeface="Georgia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5" name="Google Shape;375;p51"/>
          <p:cNvSpPr txBox="1">
            <a:spLocks noGrp="1"/>
          </p:cNvSpPr>
          <p:nvPr>
            <p:ph type="title"/>
          </p:nvPr>
        </p:nvSpPr>
        <p:spPr>
          <a:xfrm>
            <a:off x="838200" y="2385150"/>
            <a:ext cx="10515600" cy="13257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/>
              <a:t>Thank you!</a:t>
            </a:r>
            <a:endParaRPr sz="48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>
                <a:latin typeface="Source Sans Pro"/>
                <a:ea typeface="Source Sans Pro"/>
                <a:cs typeface="Source Sans Pro"/>
                <a:sym typeface="Source Sans Pro"/>
              </a:rPr>
              <a:t>Contact: </a:t>
            </a:r>
            <a:r>
              <a:rPr lang="en-US" sz="2200" b="1" u="sng">
                <a:solidFill>
                  <a:schemeClr val="hlink"/>
                </a:solidFill>
                <a:latin typeface="Source Sans Pro"/>
                <a:ea typeface="Source Sans Pro"/>
                <a:cs typeface="Source Sans Pro"/>
                <a:sym typeface="Source Sans Pro"/>
                <a:hlinkClick r:id="rId3"/>
              </a:rPr>
              <a:t>robustelli@newamerica.org</a:t>
            </a:r>
            <a:endParaRPr sz="2200"/>
          </a:p>
        </p:txBody>
      </p:sp>
      <p:sp>
        <p:nvSpPr>
          <p:cNvPr id="376" name="Google Shape;376;p51"/>
          <p:cNvSpPr txBox="1">
            <a:spLocks noGrp="1"/>
          </p:cNvSpPr>
          <p:nvPr>
            <p:ph type="sldNum" idx="12"/>
          </p:nvPr>
        </p:nvSpPr>
        <p:spPr>
          <a:xfrm>
            <a:off x="11791200" y="6486500"/>
            <a:ext cx="400800" cy="3651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16</a:t>
            </a:fld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1" name="Google Shape;381;p52"/>
          <p:cNvSpPr txBox="1">
            <a:spLocks noGrp="1"/>
          </p:cNvSpPr>
          <p:nvPr>
            <p:ph type="sldNum" idx="12"/>
          </p:nvPr>
        </p:nvSpPr>
        <p:spPr>
          <a:xfrm>
            <a:off x="9431000" y="6356350"/>
            <a:ext cx="2743200" cy="3651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>
                <a:latin typeface="Calibri"/>
                <a:ea typeface="Calibri"/>
                <a:cs typeface="Calibri"/>
                <a:sym typeface="Calibri"/>
              </a:rPr>
              <a:t>17</a:t>
            </a:fld>
            <a:endParaRPr sz="120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p37"/>
          <p:cNvSpPr txBox="1">
            <a:spLocks noGrp="1"/>
          </p:cNvSpPr>
          <p:nvPr>
            <p:ph type="title"/>
          </p:nvPr>
        </p:nvSpPr>
        <p:spPr>
          <a:xfrm>
            <a:off x="623875" y="550875"/>
            <a:ext cx="10515600" cy="13257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/>
              <a:t>Future of Land and Housing Program</a:t>
            </a:r>
            <a:endParaRPr sz="4800"/>
          </a:p>
        </p:txBody>
      </p:sp>
      <p:sp>
        <p:nvSpPr>
          <p:cNvPr id="260" name="Google Shape;260;p37"/>
          <p:cNvSpPr txBox="1">
            <a:spLocks noGrp="1"/>
          </p:cNvSpPr>
          <p:nvPr>
            <p:ph type="body" idx="1"/>
          </p:nvPr>
        </p:nvSpPr>
        <p:spPr>
          <a:xfrm>
            <a:off x="623875" y="1898550"/>
            <a:ext cx="6421500" cy="39555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300">
                <a:solidFill>
                  <a:srgbClr val="1D1C1D"/>
                </a:solidFill>
                <a:highlight>
                  <a:srgbClr val="FFFFFF"/>
                </a:highlight>
              </a:rPr>
              <a:t>The </a:t>
            </a:r>
            <a:r>
              <a:rPr lang="en-US" sz="2300" b="1">
                <a:solidFill>
                  <a:schemeClr val="hlink"/>
                </a:solidFill>
                <a:highlight>
                  <a:srgbClr val="FFFFFF"/>
                </a:highlight>
                <a:uFill>
                  <a:noFill/>
                </a:uFill>
                <a:hlinkClick r:id="rId3"/>
              </a:rPr>
              <a:t>Future of Land and Housing Program</a:t>
            </a:r>
            <a:r>
              <a:rPr lang="en-US" sz="2300" b="1">
                <a:solidFill>
                  <a:srgbClr val="1D1C1D"/>
                </a:solidFill>
                <a:highlight>
                  <a:srgbClr val="FFFFFF"/>
                </a:highlight>
              </a:rPr>
              <a:t> </a:t>
            </a:r>
            <a:r>
              <a:rPr lang="en-US" sz="2300">
                <a:solidFill>
                  <a:srgbClr val="1D1C1D"/>
                </a:solidFill>
                <a:highlight>
                  <a:srgbClr val="FFFFFF"/>
                </a:highlight>
              </a:rPr>
              <a:t>at New America aims to help solve today’s property rights challenges, both at home and abroad. </a:t>
            </a:r>
            <a:endParaRPr sz="2300">
              <a:solidFill>
                <a:srgbClr val="1D1C1D"/>
              </a:solidFill>
              <a:highlight>
                <a:srgbClr val="FFFFFF"/>
              </a:highlight>
            </a:endParaRPr>
          </a:p>
          <a:p>
            <a:pPr marL="0" lvl="0" indent="0" algn="l" rtl="0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None/>
            </a:pPr>
            <a:r>
              <a:rPr lang="en-US" sz="2300">
                <a:solidFill>
                  <a:srgbClr val="1D1C1D"/>
                </a:solidFill>
                <a:highlight>
                  <a:srgbClr val="FFFFFF"/>
                </a:highlight>
              </a:rPr>
              <a:t>Through our research, writing, and convening, we strive to connect new constituencies and shed light on underreported issues in the property rights space.</a:t>
            </a:r>
            <a:endParaRPr sz="2300"/>
          </a:p>
        </p:txBody>
      </p:sp>
      <p:sp>
        <p:nvSpPr>
          <p:cNvPr id="261" name="Google Shape;261;p37"/>
          <p:cNvSpPr txBox="1">
            <a:spLocks noGrp="1"/>
          </p:cNvSpPr>
          <p:nvPr>
            <p:ph type="sldNum" idx="12"/>
          </p:nvPr>
        </p:nvSpPr>
        <p:spPr>
          <a:xfrm>
            <a:off x="11909700" y="6492900"/>
            <a:ext cx="282300" cy="3651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>
                <a:latin typeface="Georgia"/>
                <a:ea typeface="Georgia"/>
                <a:cs typeface="Georgia"/>
                <a:sym typeface="Georgia"/>
              </a:rPr>
              <a:t>2</a:t>
            </a:fld>
            <a:endParaRPr>
              <a:latin typeface="Georgia"/>
              <a:ea typeface="Georgia"/>
              <a:cs typeface="Georgia"/>
              <a:sym typeface="Georgia"/>
            </a:endParaRPr>
          </a:p>
        </p:txBody>
      </p:sp>
      <p:pic>
        <p:nvPicPr>
          <p:cNvPr id="262" name="Google Shape;262;p3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045375" y="2568275"/>
            <a:ext cx="4362949" cy="2616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p38"/>
          <p:cNvSpPr txBox="1">
            <a:spLocks noGrp="1"/>
          </p:cNvSpPr>
          <p:nvPr>
            <p:ph type="title"/>
          </p:nvPr>
        </p:nvSpPr>
        <p:spPr>
          <a:xfrm>
            <a:off x="604725" y="646525"/>
            <a:ext cx="11370900" cy="8379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b="1">
                <a:latin typeface="Source Sans Pro"/>
                <a:ea typeface="Source Sans Pro"/>
                <a:cs typeface="Source Sans Pro"/>
                <a:sym typeface="Source Sans Pro"/>
              </a:rPr>
              <a:t>Why the Sun Belt?</a:t>
            </a:r>
            <a:endParaRPr sz="4800" b="1"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268" name="Google Shape;268;p38"/>
          <p:cNvSpPr txBox="1"/>
          <p:nvPr/>
        </p:nvSpPr>
        <p:spPr>
          <a:xfrm>
            <a:off x="260675" y="1713025"/>
            <a:ext cx="5620800" cy="403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238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Georgia"/>
              <a:buChar char="●"/>
            </a:pPr>
            <a:r>
              <a:rPr lang="en-US" sz="15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Large Sun Belt metro areas accounted for</a:t>
            </a:r>
            <a:r>
              <a:rPr lang="en-US" sz="1500" b="1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 almost half </a:t>
            </a:r>
            <a:r>
              <a:rPr lang="en-US" sz="15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of all population growth in the U.S. between 2010 and 2016</a:t>
            </a:r>
            <a:endParaRPr sz="15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457200" lvl="0" indent="-32385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Georgia"/>
              <a:buChar char="●"/>
            </a:pPr>
            <a:r>
              <a:rPr lang="en-US" sz="1500" b="1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Increasingly diverse</a:t>
            </a:r>
            <a:r>
              <a:rPr lang="en-US" sz="15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: race and ethnicity; age of residents; socioeconomic strata; types of jobs added to the local economy</a:t>
            </a:r>
            <a:endParaRPr sz="15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457200" marR="0" lvl="0" indent="-32385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Georgia"/>
              <a:buChar char="●"/>
            </a:pPr>
            <a:r>
              <a:rPr lang="en-US" sz="1500" b="1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Housing prices </a:t>
            </a:r>
            <a:r>
              <a:rPr lang="en-US" sz="15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in the Sun Belt are rising rapidly</a:t>
            </a:r>
            <a:endParaRPr sz="15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457200" marR="0" lvl="0" indent="-32385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Georgia"/>
              <a:buChar char="●"/>
            </a:pPr>
            <a:r>
              <a:rPr lang="en-US" sz="15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Sun Belt metro areas account for six of the ten largest U.S. metros with the highest share of </a:t>
            </a:r>
            <a:r>
              <a:rPr lang="en-US" sz="1500" b="1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severely cost-burdened households </a:t>
            </a:r>
            <a:endParaRPr sz="1500" b="1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457200" marR="0" lvl="0" indent="-32385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Georgia"/>
              <a:buChar char="●"/>
            </a:pPr>
            <a:r>
              <a:rPr lang="en-US" sz="15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New America </a:t>
            </a:r>
            <a:r>
              <a:rPr lang="en-US" sz="1500">
                <a:solidFill>
                  <a:schemeClr val="dk1"/>
                </a:solidFill>
                <a:uFill>
                  <a:noFill/>
                </a:uFill>
                <a:latin typeface="Georgia"/>
                <a:ea typeface="Georgia"/>
                <a:cs typeface="Georgia"/>
                <a:sym typeface="Georgia"/>
                <a:hlinkClick r:id="rId3">
                  <a:extLst>
                    <a:ext uri="{A12FA001-AC4F-418D-AE19-62706E023703}">
  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val="tx"/>
                    </a:ext>
                  </a:extLst>
                </a:hlinkClick>
              </a:rPr>
              <a:t>found</a:t>
            </a:r>
            <a:r>
              <a:rPr lang="en-US" sz="15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 that the </a:t>
            </a:r>
            <a:r>
              <a:rPr lang="en-US" sz="1500" b="1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Sun Belt had the highest housing loss rates in the country</a:t>
            </a:r>
            <a:r>
              <a:rPr lang="en-US" sz="15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, driven by Arizona, Nevada, Florida, Georgia, and South Carolina</a:t>
            </a:r>
            <a:endParaRPr sz="12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sz="23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cxnSp>
        <p:nvCxnSpPr>
          <p:cNvPr id="269" name="Google Shape;269;p38"/>
          <p:cNvCxnSpPr/>
          <p:nvPr/>
        </p:nvCxnSpPr>
        <p:spPr>
          <a:xfrm>
            <a:off x="6056175" y="1660250"/>
            <a:ext cx="0" cy="4216800"/>
          </a:xfrm>
          <a:prstGeom prst="straightConnector1">
            <a:avLst/>
          </a:prstGeom>
          <a:noFill/>
          <a:ln w="2857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270" name="Google Shape;270;p3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091375" y="2458275"/>
            <a:ext cx="4218575" cy="2542100"/>
          </a:xfrm>
          <a:prstGeom prst="rect">
            <a:avLst/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271" name="Google Shape;271;p38"/>
          <p:cNvSpPr txBox="1"/>
          <p:nvPr/>
        </p:nvSpPr>
        <p:spPr>
          <a:xfrm>
            <a:off x="6649913" y="1845250"/>
            <a:ext cx="5101500" cy="41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b="1">
                <a:latin typeface="Georgia"/>
                <a:ea typeface="Georgia"/>
                <a:cs typeface="Georgia"/>
                <a:sym typeface="Georgia"/>
              </a:rPr>
              <a:t>States With Highest Housing Loss (2014-2016)</a:t>
            </a:r>
            <a:endParaRPr sz="1500" b="1"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272" name="Google Shape;272;p38"/>
          <p:cNvSpPr txBox="1"/>
          <p:nvPr/>
        </p:nvSpPr>
        <p:spPr>
          <a:xfrm>
            <a:off x="9711250" y="5111450"/>
            <a:ext cx="1598700" cy="3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>
                <a:latin typeface="Georgia"/>
                <a:ea typeface="Georgia"/>
                <a:cs typeface="Georgia"/>
                <a:sym typeface="Georgia"/>
              </a:rPr>
              <a:t>Source: Eviction Lab &amp; ATTOM</a:t>
            </a:r>
            <a:endParaRPr sz="800"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273" name="Google Shape;273;p38"/>
          <p:cNvSpPr txBox="1">
            <a:spLocks noGrp="1"/>
          </p:cNvSpPr>
          <p:nvPr>
            <p:ph type="sldNum" idx="12"/>
          </p:nvPr>
        </p:nvSpPr>
        <p:spPr>
          <a:xfrm>
            <a:off x="11909700" y="6492900"/>
            <a:ext cx="282300" cy="3651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>
                <a:latin typeface="Georgia"/>
                <a:ea typeface="Georgia"/>
                <a:cs typeface="Georgia"/>
                <a:sym typeface="Georgia"/>
              </a:rPr>
              <a:t>3</a:t>
            </a:fld>
            <a:endParaRPr>
              <a:latin typeface="Georgia"/>
              <a:ea typeface="Georgia"/>
              <a:cs typeface="Georgia"/>
              <a:sym typeface="Georgia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Google Shape;278;p39"/>
          <p:cNvSpPr txBox="1">
            <a:spLocks noGrp="1"/>
          </p:cNvSpPr>
          <p:nvPr>
            <p:ph type="title"/>
          </p:nvPr>
        </p:nvSpPr>
        <p:spPr>
          <a:xfrm>
            <a:off x="604725" y="646525"/>
            <a:ext cx="11370900" cy="8379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b="1" i="1">
                <a:latin typeface="Source Sans Pro"/>
                <a:ea typeface="Source Sans Pro"/>
                <a:cs typeface="Source Sans Pro"/>
                <a:sym typeface="Source Sans Pro"/>
              </a:rPr>
              <a:t>Displaced in the Sun Belt</a:t>
            </a:r>
            <a:endParaRPr sz="4800" b="1" i="1"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279" name="Google Shape;279;p39"/>
          <p:cNvSpPr txBox="1"/>
          <p:nvPr/>
        </p:nvSpPr>
        <p:spPr>
          <a:xfrm>
            <a:off x="260675" y="1713025"/>
            <a:ext cx="5620800" cy="403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238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Georgia"/>
              <a:buChar char="●"/>
            </a:pPr>
            <a:r>
              <a:rPr lang="en-US" sz="15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We mapped and analyzed </a:t>
            </a:r>
            <a:r>
              <a:rPr lang="en-US" sz="1500" b="1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evictions </a:t>
            </a:r>
            <a:r>
              <a:rPr lang="en-US" sz="15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and</a:t>
            </a:r>
            <a:r>
              <a:rPr lang="en-US" sz="1500" b="1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 foreclosures </a:t>
            </a:r>
            <a:r>
              <a:rPr lang="en-US" sz="15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across 7 case study locations in the U.S. South</a:t>
            </a:r>
            <a:endParaRPr sz="15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457200" lvl="0" indent="-32385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Georgia"/>
              <a:buChar char="●"/>
            </a:pPr>
            <a:r>
              <a:rPr lang="en-US" sz="1500" b="1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Timeframe: </a:t>
            </a:r>
            <a:r>
              <a:rPr lang="en-US" sz="15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2017 - 2019</a:t>
            </a:r>
            <a:endParaRPr sz="15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457200" lvl="0" indent="-32385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Georgia"/>
              <a:buChar char="●"/>
            </a:pPr>
            <a:r>
              <a:rPr lang="en-US" sz="1500" b="1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Unit of Analysis: </a:t>
            </a:r>
            <a:r>
              <a:rPr lang="en-US" sz="15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Individual records, visualized and analyzed at the census tract level</a:t>
            </a:r>
            <a:endParaRPr sz="15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457200" lvl="0" indent="-32385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Georgia"/>
              <a:buChar char="●"/>
            </a:pPr>
            <a:r>
              <a:rPr lang="en-US" sz="15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We paired our analysis with </a:t>
            </a:r>
            <a:r>
              <a:rPr lang="en-US" sz="1500" b="1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qualitative interviews</a:t>
            </a:r>
            <a:r>
              <a:rPr lang="en-US" sz="15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 to understand the context behind the numbers</a:t>
            </a:r>
            <a:endParaRPr sz="15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457200" lvl="0" indent="-32385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Georgia"/>
              <a:buChar char="●"/>
            </a:pPr>
            <a:r>
              <a:rPr lang="en-US" sz="1500" b="1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Why: </a:t>
            </a:r>
            <a:r>
              <a:rPr lang="en-US" sz="15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Understanding </a:t>
            </a:r>
            <a:r>
              <a:rPr lang="en-US" sz="1500" i="1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where </a:t>
            </a:r>
            <a:r>
              <a:rPr lang="en-US" sz="15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displacement was most acute and </a:t>
            </a:r>
            <a:r>
              <a:rPr lang="en-US" sz="1500" i="1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who </a:t>
            </a:r>
            <a:r>
              <a:rPr lang="en-US" sz="15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was most impacted before the pandemic can help us better predict </a:t>
            </a:r>
            <a:r>
              <a:rPr lang="en-US" sz="1500" b="1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COVID-related housing loss</a:t>
            </a:r>
            <a:endParaRPr sz="1500" b="1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0" lvl="0" indent="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sz="23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pic>
        <p:nvPicPr>
          <p:cNvPr id="280" name="Google Shape;280;p3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274500" y="1757275"/>
            <a:ext cx="5210600" cy="3988350"/>
          </a:xfrm>
          <a:prstGeom prst="rect">
            <a:avLst/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pic>
      <p:cxnSp>
        <p:nvCxnSpPr>
          <p:cNvPr id="281" name="Google Shape;281;p39"/>
          <p:cNvCxnSpPr/>
          <p:nvPr/>
        </p:nvCxnSpPr>
        <p:spPr>
          <a:xfrm>
            <a:off x="6056175" y="1660250"/>
            <a:ext cx="0" cy="4216800"/>
          </a:xfrm>
          <a:prstGeom prst="straightConnector1">
            <a:avLst/>
          </a:prstGeom>
          <a:noFill/>
          <a:ln w="2857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82" name="Google Shape;282;p39"/>
          <p:cNvSpPr txBox="1">
            <a:spLocks noGrp="1"/>
          </p:cNvSpPr>
          <p:nvPr>
            <p:ph type="sldNum" idx="12"/>
          </p:nvPr>
        </p:nvSpPr>
        <p:spPr>
          <a:xfrm>
            <a:off x="11909700" y="6492900"/>
            <a:ext cx="282300" cy="3651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>
                <a:latin typeface="Georgia"/>
                <a:ea typeface="Georgia"/>
                <a:cs typeface="Georgia"/>
                <a:sym typeface="Georgia"/>
              </a:rPr>
              <a:t>4</a:t>
            </a:fld>
            <a:endParaRPr>
              <a:latin typeface="Georgia"/>
              <a:ea typeface="Georgia"/>
              <a:cs typeface="Georgia"/>
              <a:sym typeface="Georgia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Google Shape;287;p40"/>
          <p:cNvSpPr txBox="1">
            <a:spLocks noGrp="1"/>
          </p:cNvSpPr>
          <p:nvPr>
            <p:ph type="title"/>
          </p:nvPr>
        </p:nvSpPr>
        <p:spPr>
          <a:xfrm>
            <a:off x="908850" y="2431350"/>
            <a:ext cx="10374300" cy="12333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6400"/>
              <a:t>Findings:  </a:t>
            </a:r>
            <a:endParaRPr sz="640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6400"/>
              <a:t>Maricopa County, Arizona</a:t>
            </a:r>
            <a:endParaRPr sz="6400"/>
          </a:p>
        </p:txBody>
      </p:sp>
      <p:sp>
        <p:nvSpPr>
          <p:cNvPr id="288" name="Google Shape;288;p40"/>
          <p:cNvSpPr txBox="1">
            <a:spLocks noGrp="1"/>
          </p:cNvSpPr>
          <p:nvPr>
            <p:ph type="sldNum" idx="12"/>
          </p:nvPr>
        </p:nvSpPr>
        <p:spPr>
          <a:xfrm>
            <a:off x="11909700" y="6492900"/>
            <a:ext cx="282300" cy="3651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 sz="1200">
                <a:latin typeface="Georgia"/>
                <a:ea typeface="Georgia"/>
                <a:cs typeface="Georgia"/>
                <a:sym typeface="Georgia"/>
              </a:rPr>
              <a:t>5</a:t>
            </a:fld>
            <a:endParaRPr sz="1200">
              <a:latin typeface="Georgia"/>
              <a:ea typeface="Georgia"/>
              <a:cs typeface="Georgia"/>
              <a:sym typeface="Georgia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Google Shape;293;p41"/>
          <p:cNvSpPr txBox="1">
            <a:spLocks noGrp="1"/>
          </p:cNvSpPr>
          <p:nvPr>
            <p:ph type="title"/>
          </p:nvPr>
        </p:nvSpPr>
        <p:spPr>
          <a:xfrm>
            <a:off x="609600" y="365125"/>
            <a:ext cx="10805700" cy="13257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/>
              <a:t>Housing Insecurity in Maricopa County</a:t>
            </a:r>
            <a:endParaRPr sz="4800"/>
          </a:p>
        </p:txBody>
      </p:sp>
      <p:sp>
        <p:nvSpPr>
          <p:cNvPr id="294" name="Google Shape;294;p41"/>
          <p:cNvSpPr txBox="1">
            <a:spLocks noGrp="1"/>
          </p:cNvSpPr>
          <p:nvPr>
            <p:ph type="body" idx="1"/>
          </p:nvPr>
        </p:nvSpPr>
        <p:spPr>
          <a:xfrm>
            <a:off x="838200" y="1672125"/>
            <a:ext cx="10515600" cy="43512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2200" b="1"/>
              <a:t>Pre-Pandemic: Low Wages and High Rent</a:t>
            </a:r>
            <a:endParaRPr sz="2200" b="1"/>
          </a:p>
          <a:p>
            <a:pPr marL="457200" lvl="0" indent="-368300" algn="l" rtl="0">
              <a:spcBef>
                <a:spcPts val="1000"/>
              </a:spcBef>
              <a:spcAft>
                <a:spcPts val="0"/>
              </a:spcAft>
              <a:buSzPts val="2200"/>
              <a:buFont typeface="Georgia"/>
              <a:buChar char="•"/>
            </a:pPr>
            <a:r>
              <a:rPr lang="en-US" sz="2200"/>
              <a:t>In 2019, the</a:t>
            </a:r>
            <a:r>
              <a:rPr lang="en-US" sz="2200" b="1"/>
              <a:t> </a:t>
            </a:r>
            <a:r>
              <a:rPr lang="en-US" sz="2200" b="1" u="sng">
                <a:solidFill>
                  <a:schemeClr val="hlink"/>
                </a:solidFill>
                <a:hlinkClick r:id="rId3"/>
              </a:rPr>
              <a:t>average rent</a:t>
            </a:r>
            <a:r>
              <a:rPr lang="en-US" sz="2200"/>
              <a:t> for a two-bedroom apartment was above $1,000, roughly double what minimum wage workers could afford.</a:t>
            </a:r>
            <a:endParaRPr sz="2200"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sz="300" b="1"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2200" b="1"/>
              <a:t>COVID-19 and Its Economic Downturn </a:t>
            </a:r>
            <a:endParaRPr sz="2200" b="1"/>
          </a:p>
          <a:p>
            <a:pPr marL="457200" lvl="0" indent="-368300" algn="l" rtl="0">
              <a:spcBef>
                <a:spcPts val="1000"/>
              </a:spcBef>
              <a:spcAft>
                <a:spcPts val="0"/>
              </a:spcAft>
              <a:buSzPts val="2200"/>
              <a:buFont typeface="Georgia"/>
              <a:buChar char="•"/>
            </a:pPr>
            <a:r>
              <a:rPr lang="en-US" sz="2200"/>
              <a:t>Maricopa County was a national </a:t>
            </a:r>
            <a:r>
              <a:rPr lang="en-US" sz="2200" b="1" u="sng">
                <a:solidFill>
                  <a:schemeClr val="hlink"/>
                </a:solidFill>
                <a:hlinkClick r:id="rId4"/>
              </a:rPr>
              <a:t>COVID-19 hotspot</a:t>
            </a:r>
            <a:r>
              <a:rPr lang="en-US" sz="2200"/>
              <a:t>, and unemployment was </a:t>
            </a:r>
            <a:r>
              <a:rPr lang="en-US" sz="2200" b="1" u="sng">
                <a:solidFill>
                  <a:schemeClr val="hlink"/>
                </a:solidFill>
                <a:hlinkClick r:id="rId5"/>
              </a:rPr>
              <a:t>6.1 percent</a:t>
            </a:r>
            <a:r>
              <a:rPr lang="en-US" sz="2200" b="1"/>
              <a:t> </a:t>
            </a:r>
            <a:r>
              <a:rPr lang="en-US" sz="2200"/>
              <a:t>in November 2020, nearly double the level of joblessness during the same time in 2019.</a:t>
            </a:r>
            <a:endParaRPr sz="2200"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sz="300"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200" b="1"/>
              <a:t>Continued Loss of Income</a:t>
            </a:r>
            <a:endParaRPr sz="2200" b="1"/>
          </a:p>
          <a:p>
            <a:pPr marL="457200" lvl="0" indent="-368300" algn="l" rtl="0">
              <a:spcBef>
                <a:spcPts val="1000"/>
              </a:spcBef>
              <a:spcAft>
                <a:spcPts val="0"/>
              </a:spcAft>
              <a:buSzPts val="2200"/>
              <a:buFont typeface="Georgia"/>
              <a:buChar char="•"/>
            </a:pPr>
            <a:r>
              <a:rPr lang="en-US" sz="2200"/>
              <a:t>26 percent of those </a:t>
            </a:r>
            <a:r>
              <a:rPr lang="en-US" sz="2200" b="1" u="sng">
                <a:solidFill>
                  <a:schemeClr val="hlink"/>
                </a:solidFill>
                <a:hlinkClick r:id="rId6"/>
              </a:rPr>
              <a:t>surveyed</a:t>
            </a:r>
            <a:r>
              <a:rPr lang="en-US" sz="2200" b="1"/>
              <a:t> </a:t>
            </a:r>
            <a:r>
              <a:rPr lang="en-US" sz="2200"/>
              <a:t>in the Phoenix-Mesa-Chandler Metro Area expected a loss of income in early November 2020. </a:t>
            </a:r>
            <a:endParaRPr sz="2200"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sz="2200"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sz="2200" b="1"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sz="2200"/>
          </a:p>
        </p:txBody>
      </p:sp>
      <p:sp>
        <p:nvSpPr>
          <p:cNvPr id="295" name="Google Shape;295;p41"/>
          <p:cNvSpPr txBox="1">
            <a:spLocks noGrp="1"/>
          </p:cNvSpPr>
          <p:nvPr>
            <p:ph type="sldNum" idx="12"/>
          </p:nvPr>
        </p:nvSpPr>
        <p:spPr>
          <a:xfrm>
            <a:off x="11909700" y="6492900"/>
            <a:ext cx="282300" cy="3651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 sz="1200">
                <a:latin typeface="Georgia"/>
                <a:ea typeface="Georgia"/>
                <a:cs typeface="Georgia"/>
                <a:sym typeface="Georgia"/>
              </a:rPr>
              <a:t>6</a:t>
            </a:fld>
            <a:endParaRPr sz="1200">
              <a:latin typeface="Georgia"/>
              <a:ea typeface="Georgia"/>
              <a:cs typeface="Georgia"/>
              <a:sym typeface="Georgia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Google Shape;300;p42"/>
          <p:cNvSpPr txBox="1">
            <a:spLocks noGrp="1"/>
          </p:cNvSpPr>
          <p:nvPr>
            <p:ph type="title"/>
          </p:nvPr>
        </p:nvSpPr>
        <p:spPr>
          <a:xfrm>
            <a:off x="1144800" y="6156250"/>
            <a:ext cx="4460100" cy="3651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>
                <a:latin typeface="Georgia"/>
                <a:ea typeface="Georgia"/>
                <a:cs typeface="Georgia"/>
                <a:sym typeface="Georgia"/>
              </a:rPr>
              <a:t>Source: Maricopa County Justice Courts &amp; Information Market (via Arizona State University)</a:t>
            </a:r>
            <a:endParaRPr sz="800" i="0"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301" name="Google Shape;301;p42"/>
          <p:cNvSpPr txBox="1">
            <a:spLocks noGrp="1"/>
          </p:cNvSpPr>
          <p:nvPr>
            <p:ph type="title"/>
          </p:nvPr>
        </p:nvSpPr>
        <p:spPr>
          <a:xfrm>
            <a:off x="547050" y="435600"/>
            <a:ext cx="12626100" cy="10485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/>
              <a:t>Housing Loss Rate (2017-2019 Average)</a:t>
            </a:r>
            <a:endParaRPr sz="4800" i="0"/>
          </a:p>
        </p:txBody>
      </p:sp>
      <p:sp>
        <p:nvSpPr>
          <p:cNvPr id="302" name="Google Shape;302;p42"/>
          <p:cNvSpPr txBox="1">
            <a:spLocks noGrp="1"/>
          </p:cNvSpPr>
          <p:nvPr>
            <p:ph type="title"/>
          </p:nvPr>
        </p:nvSpPr>
        <p:spPr>
          <a:xfrm>
            <a:off x="6363000" y="2378725"/>
            <a:ext cx="5318100" cy="2942100"/>
          </a:xfrm>
          <a:prstGeom prst="rect">
            <a:avLst/>
          </a:prstGeom>
          <a:ln w="285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500" b="1">
              <a:latin typeface="Georgia"/>
              <a:ea typeface="Georgia"/>
              <a:cs typeface="Georgia"/>
              <a:sym typeface="Georgi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500" b="1">
              <a:latin typeface="Georgia"/>
              <a:ea typeface="Georgia"/>
              <a:cs typeface="Georgia"/>
              <a:sym typeface="Georgi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500" b="1">
              <a:latin typeface="Georgia"/>
              <a:ea typeface="Georgia"/>
              <a:cs typeface="Georgia"/>
              <a:sym typeface="Georgi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>
                <a:latin typeface="Georgia"/>
                <a:ea typeface="Georgia"/>
                <a:cs typeface="Georgia"/>
                <a:sym typeface="Georgia"/>
              </a:rPr>
              <a:t>Housing Loss Rate: </a:t>
            </a:r>
            <a:r>
              <a:rPr lang="en-US" sz="2000">
                <a:latin typeface="Georgia"/>
                <a:ea typeface="Georgia"/>
                <a:cs typeface="Georgia"/>
                <a:sym typeface="Georgia"/>
              </a:rPr>
              <a:t>3.8% </a:t>
            </a:r>
            <a:endParaRPr sz="2000">
              <a:latin typeface="Georgia"/>
              <a:ea typeface="Georgia"/>
              <a:cs typeface="Georgia"/>
              <a:sym typeface="Georgia"/>
            </a:endParaRPr>
          </a:p>
          <a:p>
            <a:pPr marL="457200" lvl="0" indent="-355600" algn="l" rtl="0">
              <a:spcBef>
                <a:spcPts val="1000"/>
              </a:spcBef>
              <a:spcAft>
                <a:spcPts val="0"/>
              </a:spcAft>
              <a:buSzPts val="2000"/>
              <a:buFont typeface="Georgia"/>
              <a:buChar char="●"/>
            </a:pPr>
            <a:r>
              <a:rPr lang="en-US" sz="2000" i="1">
                <a:latin typeface="Georgia"/>
                <a:ea typeface="Georgia"/>
                <a:cs typeface="Georgia"/>
                <a:sym typeface="Georgia"/>
              </a:rPr>
              <a:t>Or 125,000+ residents per year</a:t>
            </a:r>
            <a:endParaRPr sz="2000" i="1">
              <a:latin typeface="Georgia"/>
              <a:ea typeface="Georgia"/>
              <a:cs typeface="Georgia"/>
              <a:sym typeface="Georgi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 i="1">
              <a:latin typeface="Georgia"/>
              <a:ea typeface="Georgia"/>
              <a:cs typeface="Georgia"/>
              <a:sym typeface="Georgi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000" b="1">
                <a:latin typeface="Georgia"/>
                <a:ea typeface="Georgia"/>
                <a:cs typeface="Georgia"/>
                <a:sym typeface="Georgia"/>
              </a:rPr>
              <a:t>Eviction Rate: </a:t>
            </a:r>
            <a:r>
              <a:rPr lang="en-US" sz="2000">
                <a:latin typeface="Georgia"/>
                <a:ea typeface="Georgia"/>
                <a:cs typeface="Georgia"/>
                <a:sym typeface="Georgia"/>
              </a:rPr>
              <a:t>7.6%</a:t>
            </a:r>
            <a:endParaRPr sz="2000">
              <a:latin typeface="Georgia"/>
              <a:ea typeface="Georgia"/>
              <a:cs typeface="Georgia"/>
              <a:sym typeface="Georgia"/>
            </a:endParaRPr>
          </a:p>
          <a:p>
            <a:pPr marL="457200" lvl="0" indent="-355600" algn="l" rtl="0">
              <a:spcBef>
                <a:spcPts val="1000"/>
              </a:spcBef>
              <a:spcAft>
                <a:spcPts val="0"/>
              </a:spcAft>
              <a:buSzPts val="2000"/>
              <a:buFont typeface="Georgia"/>
              <a:buChar char="●"/>
            </a:pPr>
            <a:r>
              <a:rPr lang="en-US" sz="2000" i="1">
                <a:latin typeface="Georgia"/>
                <a:ea typeface="Georgia"/>
                <a:cs typeface="Georgia"/>
                <a:sym typeface="Georgia"/>
              </a:rPr>
              <a:t>96% of housing loss between 2017-2019</a:t>
            </a:r>
            <a:endParaRPr sz="2000">
              <a:latin typeface="Georgia"/>
              <a:ea typeface="Georgia"/>
              <a:cs typeface="Georgia"/>
              <a:sym typeface="Georgi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latin typeface="Georgia"/>
              <a:ea typeface="Georgia"/>
              <a:cs typeface="Georgia"/>
              <a:sym typeface="Georgi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>
                <a:latin typeface="Georgia"/>
                <a:ea typeface="Georgia"/>
                <a:cs typeface="Georgia"/>
                <a:sym typeface="Georgia"/>
              </a:rPr>
              <a:t>Foreclosure Rate:</a:t>
            </a:r>
            <a:r>
              <a:rPr lang="en-US" sz="2000">
                <a:latin typeface="Georgia"/>
                <a:ea typeface="Georgia"/>
                <a:cs typeface="Georgia"/>
                <a:sym typeface="Georgia"/>
              </a:rPr>
              <a:t> 0.3%</a:t>
            </a:r>
            <a:endParaRPr sz="1500" i="1">
              <a:latin typeface="Georgia"/>
              <a:ea typeface="Georgia"/>
              <a:cs typeface="Georgia"/>
              <a:sym typeface="Georgi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500">
              <a:latin typeface="Georgia"/>
              <a:ea typeface="Georgia"/>
              <a:cs typeface="Georgia"/>
              <a:sym typeface="Georgi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500">
              <a:latin typeface="Georgia"/>
              <a:ea typeface="Georgia"/>
              <a:cs typeface="Georgia"/>
              <a:sym typeface="Georgi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500" i="1">
              <a:latin typeface="Georgia"/>
              <a:ea typeface="Georgia"/>
              <a:cs typeface="Georgia"/>
              <a:sym typeface="Georgia"/>
            </a:endParaRPr>
          </a:p>
        </p:txBody>
      </p:sp>
      <p:pic>
        <p:nvPicPr>
          <p:cNvPr id="303" name="Google Shape;303;p4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65725" y="1629025"/>
            <a:ext cx="4018253" cy="4441500"/>
          </a:xfrm>
          <a:prstGeom prst="rect">
            <a:avLst/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304" name="Google Shape;304;p42"/>
          <p:cNvSpPr txBox="1">
            <a:spLocks noGrp="1"/>
          </p:cNvSpPr>
          <p:nvPr>
            <p:ph type="sldNum" idx="12"/>
          </p:nvPr>
        </p:nvSpPr>
        <p:spPr>
          <a:xfrm>
            <a:off x="11909700" y="6492900"/>
            <a:ext cx="282300" cy="3651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 sz="1200">
                <a:latin typeface="Georgia"/>
                <a:ea typeface="Georgia"/>
                <a:cs typeface="Georgia"/>
                <a:sym typeface="Georgia"/>
              </a:rPr>
              <a:t>7</a:t>
            </a:fld>
            <a:endParaRPr sz="1200">
              <a:latin typeface="Georgia"/>
              <a:ea typeface="Georgia"/>
              <a:cs typeface="Georgia"/>
              <a:sym typeface="Georgia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Google Shape;309;p43"/>
          <p:cNvSpPr txBox="1">
            <a:spLocks noGrp="1"/>
          </p:cNvSpPr>
          <p:nvPr>
            <p:ph type="title"/>
          </p:nvPr>
        </p:nvSpPr>
        <p:spPr>
          <a:xfrm>
            <a:off x="470850" y="448350"/>
            <a:ext cx="11382900" cy="104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</a:pPr>
            <a:r>
              <a:rPr lang="en-US" sz="3400"/>
              <a:t>Maricopa County Evictions by Month (2017-2019 Average)</a:t>
            </a:r>
            <a:endParaRPr sz="3400"/>
          </a:p>
        </p:txBody>
      </p:sp>
      <p:sp>
        <p:nvSpPr>
          <p:cNvPr id="310" name="Google Shape;310;p43"/>
          <p:cNvSpPr txBox="1"/>
          <p:nvPr/>
        </p:nvSpPr>
        <p:spPr>
          <a:xfrm>
            <a:off x="6140700" y="2072175"/>
            <a:ext cx="5751600" cy="3295800"/>
          </a:xfrm>
          <a:prstGeom prst="rect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sz="1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457200" lvl="0" indent="-3365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Georgia"/>
              <a:buChar char="●"/>
            </a:pPr>
            <a:r>
              <a:rPr lang="en-US" sz="17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The August spike was a </a:t>
            </a:r>
            <a:r>
              <a:rPr lang="en-US" sz="1700" b="1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53% increase</a:t>
            </a:r>
            <a:r>
              <a:rPr lang="en-US" sz="17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 over the March average</a:t>
            </a:r>
            <a:endParaRPr sz="17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457200" lvl="0" indent="-3365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700"/>
              <a:buFont typeface="Georgia"/>
              <a:buChar char="●"/>
            </a:pPr>
            <a:r>
              <a:rPr lang="en-US" sz="17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Why? We have three hunches:</a:t>
            </a:r>
            <a:endParaRPr sz="17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914400" lvl="1" indent="-3365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700"/>
              <a:buFont typeface="Georgia"/>
              <a:buChar char="○"/>
            </a:pPr>
            <a:r>
              <a:rPr lang="en-US" sz="17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Financial burden of </a:t>
            </a:r>
            <a:r>
              <a:rPr lang="en-US" sz="1700" b="1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high utility costs</a:t>
            </a:r>
            <a:r>
              <a:rPr lang="en-US" sz="17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 during hotter months</a:t>
            </a:r>
            <a:endParaRPr sz="17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914400" lvl="1" indent="-3365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700"/>
              <a:buFont typeface="Georgia"/>
              <a:buChar char="○"/>
            </a:pPr>
            <a:r>
              <a:rPr lang="en-US" sz="17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Increased costs of </a:t>
            </a:r>
            <a:r>
              <a:rPr lang="en-US" sz="1700" b="1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childcare</a:t>
            </a:r>
            <a:r>
              <a:rPr lang="en-US" sz="17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 and </a:t>
            </a:r>
            <a:r>
              <a:rPr lang="en-US" sz="1700" b="1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groceries </a:t>
            </a:r>
            <a:r>
              <a:rPr lang="en-US" sz="17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during summer vacation</a:t>
            </a:r>
            <a:endParaRPr sz="17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914400" lvl="1" indent="-3365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700"/>
              <a:buFont typeface="Georgia"/>
              <a:buChar char="○"/>
            </a:pPr>
            <a:r>
              <a:rPr lang="en-US" sz="1700" b="1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High demand</a:t>
            </a:r>
            <a:r>
              <a:rPr lang="en-US" sz="17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 for rental housing during the summer, causing landlords to move forward with evictions</a:t>
            </a:r>
            <a:endParaRPr/>
          </a:p>
        </p:txBody>
      </p:sp>
      <p:pic>
        <p:nvPicPr>
          <p:cNvPr id="311" name="Google Shape;311;p4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94650" y="1741600"/>
            <a:ext cx="5050974" cy="3883750"/>
          </a:xfrm>
          <a:prstGeom prst="rect">
            <a:avLst/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312" name="Google Shape;312;p43"/>
          <p:cNvSpPr txBox="1">
            <a:spLocks noGrp="1"/>
          </p:cNvSpPr>
          <p:nvPr>
            <p:ph type="sldNum" idx="12"/>
          </p:nvPr>
        </p:nvSpPr>
        <p:spPr>
          <a:xfrm>
            <a:off x="11909700" y="6492900"/>
            <a:ext cx="282300" cy="3651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 sz="1200">
                <a:latin typeface="Georgia"/>
                <a:ea typeface="Georgia"/>
                <a:cs typeface="Georgia"/>
                <a:sym typeface="Georgia"/>
              </a:rPr>
              <a:t>8</a:t>
            </a:fld>
            <a:endParaRPr sz="1200">
              <a:latin typeface="Georgia"/>
              <a:ea typeface="Georgia"/>
              <a:cs typeface="Georgia"/>
              <a:sym typeface="Georgia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Google Shape;317;p4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/>
              <a:t>Who is Losing their Home? </a:t>
            </a:r>
            <a:endParaRPr sz="4800"/>
          </a:p>
        </p:txBody>
      </p:sp>
      <p:sp>
        <p:nvSpPr>
          <p:cNvPr id="318" name="Google Shape;318;p44"/>
          <p:cNvSpPr txBox="1">
            <a:spLocks noGrp="1"/>
          </p:cNvSpPr>
          <p:nvPr>
            <p:ph type="body" idx="1"/>
          </p:nvPr>
        </p:nvSpPr>
        <p:spPr>
          <a:xfrm>
            <a:off x="838200" y="1450450"/>
            <a:ext cx="10515600" cy="43512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2200" b="1"/>
              <a:t>Traditionally Marginalized Communities</a:t>
            </a:r>
            <a:endParaRPr sz="2200" b="1"/>
          </a:p>
          <a:p>
            <a:pPr marL="457200" lvl="0" indent="-368300" algn="l" rtl="0">
              <a:spcBef>
                <a:spcPts val="1000"/>
              </a:spcBef>
              <a:spcAft>
                <a:spcPts val="0"/>
              </a:spcAft>
              <a:buSzPts val="2200"/>
              <a:buChar char="•"/>
            </a:pPr>
            <a:r>
              <a:rPr lang="en-US" sz="2200"/>
              <a:t>Census tracts containing more immigrant households, Latinx households, and single-mother households experienced higher rates of overall housing loss. </a:t>
            </a:r>
            <a:endParaRPr sz="2200"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sz="300"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200" b="1"/>
              <a:t>A Lack of Health Insurance </a:t>
            </a:r>
            <a:endParaRPr sz="2200" b="1"/>
          </a:p>
          <a:p>
            <a:pPr marL="457200" lvl="0" indent="-368300" algn="l" rtl="0">
              <a:spcBef>
                <a:spcPts val="1000"/>
              </a:spcBef>
              <a:spcAft>
                <a:spcPts val="0"/>
              </a:spcAft>
              <a:buSzPts val="2200"/>
              <a:buChar char="•"/>
            </a:pPr>
            <a:r>
              <a:rPr lang="en-US" sz="2200"/>
              <a:t>Of the census tracts with high rates of uninsured residents, nearly 80 percent had above average housing loss rates. Vulnerable households often can’t pay for housing </a:t>
            </a:r>
            <a:r>
              <a:rPr lang="en-US" sz="2200" i="1"/>
              <a:t>and </a:t>
            </a:r>
            <a:r>
              <a:rPr lang="en-US" sz="2200"/>
              <a:t>healthcare.</a:t>
            </a:r>
            <a:endParaRPr sz="2200"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300"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2200" b="1"/>
              <a:t>Reliance on Public Transportation</a:t>
            </a:r>
            <a:endParaRPr sz="2200" b="1"/>
          </a:p>
          <a:p>
            <a:pPr marL="457200" lvl="0" indent="-368300" algn="l" rtl="0">
              <a:spcBef>
                <a:spcPts val="1000"/>
              </a:spcBef>
              <a:spcAft>
                <a:spcPts val="0"/>
              </a:spcAft>
              <a:buSzPts val="2200"/>
              <a:buChar char="•"/>
            </a:pPr>
            <a:r>
              <a:rPr lang="en-US" sz="2200"/>
              <a:t>Dependence on unreliable public transportation systems can lead to repeated tardiness or absence from work, job loss, and a subsequent inability to pay for housing and other essentials.</a:t>
            </a:r>
            <a:endParaRPr sz="2200" b="1"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sz="2200"/>
          </a:p>
        </p:txBody>
      </p:sp>
      <p:sp>
        <p:nvSpPr>
          <p:cNvPr id="319" name="Google Shape;319;p44"/>
          <p:cNvSpPr txBox="1">
            <a:spLocks noGrp="1"/>
          </p:cNvSpPr>
          <p:nvPr>
            <p:ph type="sldNum" idx="12"/>
          </p:nvPr>
        </p:nvSpPr>
        <p:spPr>
          <a:xfrm>
            <a:off x="11909700" y="6492900"/>
            <a:ext cx="282300" cy="3651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 sz="1200">
                <a:latin typeface="Georgia"/>
                <a:ea typeface="Georgia"/>
                <a:cs typeface="Georgia"/>
                <a:sym typeface="Georgia"/>
              </a:rPr>
              <a:t>9</a:t>
            </a:fld>
            <a:endParaRPr sz="1200">
              <a:latin typeface="Georgia"/>
              <a:ea typeface="Georgia"/>
              <a:cs typeface="Georgia"/>
              <a:sym typeface="Georgia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New America">
      <a:dk1>
        <a:srgbClr val="000000"/>
      </a:dk1>
      <a:lt1>
        <a:srgbClr val="FFFFFF"/>
      </a:lt1>
      <a:dk2>
        <a:srgbClr val="ABACAE"/>
      </a:dk2>
      <a:lt2>
        <a:srgbClr val="E7E6E6"/>
      </a:lt2>
      <a:accent1>
        <a:srgbClr val="2EBCB3"/>
      </a:accent1>
      <a:accent2>
        <a:srgbClr val="5BA4DA"/>
      </a:accent2>
      <a:accent3>
        <a:srgbClr val="A076AC"/>
      </a:accent3>
      <a:accent4>
        <a:srgbClr val="E75B64"/>
      </a:accent4>
      <a:accent5>
        <a:srgbClr val="1A8A84"/>
      </a:accent5>
      <a:accent6>
        <a:srgbClr val="4378A0"/>
      </a:accent6>
      <a:hlink>
        <a:srgbClr val="2EBCB3"/>
      </a:hlink>
      <a:folHlink>
        <a:srgbClr val="1A8A84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New America">
      <a:dk1>
        <a:srgbClr val="000000"/>
      </a:dk1>
      <a:lt1>
        <a:srgbClr val="FFFFFF"/>
      </a:lt1>
      <a:dk2>
        <a:srgbClr val="ABACAE"/>
      </a:dk2>
      <a:lt2>
        <a:srgbClr val="E7E6E6"/>
      </a:lt2>
      <a:accent1>
        <a:srgbClr val="2EBCB3"/>
      </a:accent1>
      <a:accent2>
        <a:srgbClr val="5BA4DA"/>
      </a:accent2>
      <a:accent3>
        <a:srgbClr val="A076AC"/>
      </a:accent3>
      <a:accent4>
        <a:srgbClr val="E75B64"/>
      </a:accent4>
      <a:accent5>
        <a:srgbClr val="1A8A84"/>
      </a:accent5>
      <a:accent6>
        <a:srgbClr val="4378A0"/>
      </a:accent6>
      <a:hlink>
        <a:srgbClr val="2EBCB3"/>
      </a:hlink>
      <a:folHlink>
        <a:srgbClr val="1A8A84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875</Words>
  <Application>Microsoft Office PowerPoint</Application>
  <PresentationFormat>Widescreen</PresentationFormat>
  <Paragraphs>131</Paragraphs>
  <Slides>17</Slides>
  <Notes>17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17</vt:i4>
      </vt:variant>
    </vt:vector>
  </HeadingPairs>
  <TitlesOfParts>
    <vt:vector size="26" baseType="lpstr">
      <vt:lpstr>Arial</vt:lpstr>
      <vt:lpstr>Calibri</vt:lpstr>
      <vt:lpstr>Source Sans Pro</vt:lpstr>
      <vt:lpstr>Source Sans Pro Black</vt:lpstr>
      <vt:lpstr>Source Sans Pro SemiBold</vt:lpstr>
      <vt:lpstr>Times New Roman</vt:lpstr>
      <vt:lpstr>Georgia</vt:lpstr>
      <vt:lpstr>Office Theme</vt:lpstr>
      <vt:lpstr>Office Theme</vt:lpstr>
      <vt:lpstr>Displaced in the Sun Belt</vt:lpstr>
      <vt:lpstr>Future of Land and Housing Program</vt:lpstr>
      <vt:lpstr>Why the Sun Belt?</vt:lpstr>
      <vt:lpstr>Displaced in the Sun Belt</vt:lpstr>
      <vt:lpstr>Findings:   Maricopa County, Arizona</vt:lpstr>
      <vt:lpstr>Housing Insecurity in Maricopa County</vt:lpstr>
      <vt:lpstr>Source: Maricopa County Justice Courts &amp; Information Market (via Arizona State University)</vt:lpstr>
      <vt:lpstr>Maricopa County Evictions by Month (2017-2019 Average)</vt:lpstr>
      <vt:lpstr>Who is Losing their Home? </vt:lpstr>
      <vt:lpstr>Housing Loss amid COVID-19</vt:lpstr>
      <vt:lpstr>City of Tempe, Arizona</vt:lpstr>
      <vt:lpstr>Tempe, Arizona: Eviction Rate by Census Tract (2017-2019 Average)  </vt:lpstr>
      <vt:lpstr> Tempe, Arizona: Foreclosure Rate by Census Tract (2017-2019 Average)  </vt:lpstr>
      <vt:lpstr>Tempe, Arizona: Housing Loss Rate by Census Tract (2017-2019 Average)  </vt:lpstr>
      <vt:lpstr>Tempe, Arizona &amp; Housing Loss Data</vt:lpstr>
      <vt:lpstr>Thank you!  Contact: robustelli@newamerica.org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Displaced in the Sun Belt</dc:title>
  <dc:creator>Timothy G. Robustelli</dc:creator>
  <cp:lastModifiedBy>Timothy G. Robustelli</cp:lastModifiedBy>
  <cp:revision>1</cp:revision>
  <dcterms:modified xsi:type="dcterms:W3CDTF">2021-06-14T13:26:10Z</dcterms:modified>
</cp:coreProperties>
</file>